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3.xml" ContentType="application/vnd.openxmlformats-officedocument.them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4.xml" ContentType="application/vnd.openxmlformats-officedocument.them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5.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theme/theme6.xml" ContentType="application/vnd.openxmlformats-officedocument.theme+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theme/theme7.xml" ContentType="application/vnd.openxmlformats-officedocument.theme+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theme/theme8.xml" ContentType="application/vnd.openxmlformats-officedocument.theme+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theme/theme9.xml" ContentType="application/vnd.openxmlformats-officedocument.theme+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embedTrueTypeFonts="1" autoCompressPictures="0">
  <p:sldMasterIdLst>
    <p:sldMasterId id="2147483661" r:id="rId1"/>
    <p:sldMasterId id="2147483688" r:id="rId2"/>
    <p:sldMasterId id="2147483674" r:id="rId3"/>
    <p:sldMasterId id="2147483703" r:id="rId4"/>
    <p:sldMasterId id="2147483716" r:id="rId5"/>
    <p:sldMasterId id="2147483741" r:id="rId6"/>
    <p:sldMasterId id="2147483770" r:id="rId7"/>
    <p:sldMasterId id="2147483774" r:id="rId8"/>
    <p:sldMasterId id="2147483777" r:id="rId9"/>
    <p:sldMasterId id="2147483795" r:id="rId10"/>
  </p:sldMasterIdLst>
  <p:notesMasterIdLst>
    <p:notesMasterId r:id="rId32"/>
  </p:notesMasterIdLst>
  <p:sldIdLst>
    <p:sldId id="257" r:id="rId11"/>
    <p:sldId id="2076137009" r:id="rId12"/>
    <p:sldId id="289" r:id="rId13"/>
    <p:sldId id="2076137330" r:id="rId14"/>
    <p:sldId id="2076137331" r:id="rId15"/>
    <p:sldId id="2076137332" r:id="rId16"/>
    <p:sldId id="2076137329" r:id="rId17"/>
    <p:sldId id="10229" r:id="rId18"/>
    <p:sldId id="2076137338" r:id="rId19"/>
    <p:sldId id="262" r:id="rId20"/>
    <p:sldId id="2076137348" r:id="rId21"/>
    <p:sldId id="2076137349" r:id="rId22"/>
    <p:sldId id="2076137342" r:id="rId23"/>
    <p:sldId id="2076137328" r:id="rId24"/>
    <p:sldId id="1956" r:id="rId25"/>
    <p:sldId id="1957" r:id="rId26"/>
    <p:sldId id="1958" r:id="rId27"/>
    <p:sldId id="2076136831" r:id="rId28"/>
    <p:sldId id="2076137333" r:id="rId29"/>
    <p:sldId id="2076137317" r:id="rId30"/>
    <p:sldId id="1584" r:id="rId31"/>
  </p:sldIdLst>
  <p:sldSz cx="12192000" cy="6858000"/>
  <p:notesSz cx="6858000" cy="9144000"/>
  <p:embeddedFontLst>
    <p:embeddedFont>
      <p:font typeface="Calibri" panose="020F0502020204030204" pitchFamily="34" charset="0"/>
      <p:regular r:id="rId33"/>
      <p:bold r:id="rId34"/>
      <p:italic r:id="rId35"/>
      <p:boldItalic r:id="rId36"/>
    </p:embeddedFont>
    <p:embeddedFont>
      <p:font typeface="Consolas" panose="020B0609020204030204" pitchFamily="49" charset="0"/>
      <p:regular r:id="rId37"/>
      <p:bold r:id="rId38"/>
      <p:italic r:id="rId39"/>
      <p:boldItalic r:id="rId40"/>
    </p:embeddedFont>
    <p:embeddedFont>
      <p:font typeface="Open Sans" panose="020B0606030504020204" pitchFamily="34" charset="0"/>
      <p:regular r:id="rId41"/>
      <p:bold r:id="rId42"/>
      <p:italic r:id="rId43"/>
      <p:boldItalic r:id="rId44"/>
    </p:embeddedFont>
    <p:embeddedFont>
      <p:font typeface="Open Sans SemiBold" panose="020B0706030804020204" pitchFamily="34" charset="0"/>
      <p:bold r:id="rId45"/>
      <p:boldItalic r:id="rId46"/>
    </p:embeddedFont>
    <p:embeddedFont>
      <p:font typeface="Segoe UI" panose="020B0502040204020203" pitchFamily="34" charset="0"/>
      <p:regular r:id="rId47"/>
      <p:bold r:id="rId48"/>
      <p:italic r:id="rId49"/>
      <p:boldItalic r:id="rId50"/>
    </p:embeddedFont>
    <p:embeddedFont>
      <p:font typeface="Segoe UI Light" panose="020B0502040204020203" pitchFamily="34" charset="0"/>
      <p:regular r:id="rId51"/>
      <p:italic r:id="rId52"/>
    </p:embeddedFont>
    <p:embeddedFont>
      <p:font typeface="Segoe UI Semibold" panose="020B0702040204020203" pitchFamily="34" charset="0"/>
      <p:regular r:id="rId53"/>
      <p:bold r:id="rId54"/>
      <p:italic r:id="rId55"/>
      <p:boldItalic r:id="rId56"/>
    </p:embeddedFont>
    <p:embeddedFont>
      <p:font typeface="Segoe UI Semilight" panose="020B0402040204020203" pitchFamily="34" charset="0"/>
      <p:regular r:id="rId57"/>
      <p:italic r:id="rId5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57597D"/>
    <a:srgbClr val="FFFF00"/>
    <a:srgbClr val="6666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4694"/>
  </p:normalViewPr>
  <p:slideViewPr>
    <p:cSldViewPr snapToGrid="0">
      <p:cViewPr varScale="1">
        <p:scale>
          <a:sx n="107" d="100"/>
          <a:sy n="107" d="100"/>
        </p:scale>
        <p:origin x="714"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3.xml"/><Relationship Id="rId18" Type="http://schemas.openxmlformats.org/officeDocument/2006/relationships/slide" Target="slides/slide8.xml"/><Relationship Id="rId26" Type="http://schemas.openxmlformats.org/officeDocument/2006/relationships/slide" Target="slides/slide16.xml"/><Relationship Id="rId39" Type="http://schemas.openxmlformats.org/officeDocument/2006/relationships/font" Target="fonts/font7.fntdata"/><Relationship Id="rId21" Type="http://schemas.openxmlformats.org/officeDocument/2006/relationships/slide" Target="slides/slide11.xml"/><Relationship Id="rId34" Type="http://schemas.openxmlformats.org/officeDocument/2006/relationships/font" Target="fonts/font2.fntdata"/><Relationship Id="rId42" Type="http://schemas.openxmlformats.org/officeDocument/2006/relationships/font" Target="fonts/font10.fntdata"/><Relationship Id="rId47" Type="http://schemas.openxmlformats.org/officeDocument/2006/relationships/font" Target="fonts/font15.fntdata"/><Relationship Id="rId50" Type="http://schemas.openxmlformats.org/officeDocument/2006/relationships/font" Target="fonts/font18.fntdata"/><Relationship Id="rId55" Type="http://schemas.openxmlformats.org/officeDocument/2006/relationships/font" Target="fonts/font23.fntdata"/><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6.xml"/><Relationship Id="rId29" Type="http://schemas.openxmlformats.org/officeDocument/2006/relationships/slide" Target="slides/slide19.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font" Target="fonts/font8.fntdata"/><Relationship Id="rId45" Type="http://schemas.openxmlformats.org/officeDocument/2006/relationships/font" Target="fonts/font13.fntdata"/><Relationship Id="rId53" Type="http://schemas.openxmlformats.org/officeDocument/2006/relationships/font" Target="fonts/font21.fntdata"/><Relationship Id="rId58" Type="http://schemas.openxmlformats.org/officeDocument/2006/relationships/font" Target="fonts/font26.fntdata"/><Relationship Id="rId5" Type="http://schemas.openxmlformats.org/officeDocument/2006/relationships/slideMaster" Target="slideMasters/slideMaster5.xml"/><Relationship Id="rId61" Type="http://schemas.openxmlformats.org/officeDocument/2006/relationships/theme" Target="theme/theme1.xml"/><Relationship Id="rId19" Type="http://schemas.openxmlformats.org/officeDocument/2006/relationships/slide" Target="slides/slide9.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font" Target="fonts/font3.fntdata"/><Relationship Id="rId43" Type="http://schemas.openxmlformats.org/officeDocument/2006/relationships/font" Target="fonts/font11.fntdata"/><Relationship Id="rId48" Type="http://schemas.openxmlformats.org/officeDocument/2006/relationships/font" Target="fonts/font16.fntdata"/><Relationship Id="rId56" Type="http://schemas.openxmlformats.org/officeDocument/2006/relationships/font" Target="fonts/font24.fntdata"/><Relationship Id="rId8" Type="http://schemas.openxmlformats.org/officeDocument/2006/relationships/slideMaster" Target="slideMasters/slideMaster8.xml"/><Relationship Id="rId51" Type="http://schemas.openxmlformats.org/officeDocument/2006/relationships/font" Target="fonts/font19.fntdata"/><Relationship Id="rId3" Type="http://schemas.openxmlformats.org/officeDocument/2006/relationships/slideMaster" Target="slideMasters/slideMaster3.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font" Target="fonts/font1.fntdata"/><Relationship Id="rId38" Type="http://schemas.openxmlformats.org/officeDocument/2006/relationships/font" Target="fonts/font6.fntdata"/><Relationship Id="rId46" Type="http://schemas.openxmlformats.org/officeDocument/2006/relationships/font" Target="fonts/font14.fntdata"/><Relationship Id="rId59" Type="http://schemas.openxmlformats.org/officeDocument/2006/relationships/presProps" Target="presProps.xml"/><Relationship Id="rId20" Type="http://schemas.openxmlformats.org/officeDocument/2006/relationships/slide" Target="slides/slide10.xml"/><Relationship Id="rId41" Type="http://schemas.openxmlformats.org/officeDocument/2006/relationships/font" Target="fonts/font9.fntdata"/><Relationship Id="rId54" Type="http://schemas.openxmlformats.org/officeDocument/2006/relationships/font" Target="fonts/font22.fntdata"/><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font" Target="fonts/font4.fntdata"/><Relationship Id="rId49" Type="http://schemas.openxmlformats.org/officeDocument/2006/relationships/font" Target="fonts/font17.fntdata"/><Relationship Id="rId57" Type="http://schemas.openxmlformats.org/officeDocument/2006/relationships/font" Target="fonts/font25.fntdata"/><Relationship Id="rId10" Type="http://schemas.openxmlformats.org/officeDocument/2006/relationships/slideMaster" Target="slideMasters/slideMaster10.xml"/><Relationship Id="rId31" Type="http://schemas.openxmlformats.org/officeDocument/2006/relationships/slide" Target="slides/slide21.xml"/><Relationship Id="rId44" Type="http://schemas.openxmlformats.org/officeDocument/2006/relationships/font" Target="fonts/font12.fntdata"/><Relationship Id="rId52" Type="http://schemas.openxmlformats.org/officeDocument/2006/relationships/font" Target="fonts/font20.fntdata"/><Relationship Id="rId60"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Master" Target="slideMasters/slideMaster9.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title>
    <c:autoTitleDeleted val="0"/>
    <c:plotArea>
      <c:layout/>
      <c:barChart>
        <c:barDir val="col"/>
        <c:grouping val="clustered"/>
        <c:varyColors val="0"/>
        <c:ser>
          <c:idx val="0"/>
          <c:order val="0"/>
          <c:tx>
            <c:strRef>
              <c:f>Sheet1!$B$1</c:f>
              <c:strCache>
                <c:ptCount val="1"/>
                <c:pt idx="0">
                  <c:v>Series 1</c:v>
                </c:pt>
              </c:strCache>
            </c:strRef>
          </c:tx>
          <c:spPr>
            <a:solidFill>
              <a:schemeClr val="dk1">
                <a:tint val="885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197B-8F44-89CF-7542D6E6FD40}"/>
            </c:ext>
          </c:extLst>
        </c:ser>
        <c:ser>
          <c:idx val="1"/>
          <c:order val="1"/>
          <c:tx>
            <c:strRef>
              <c:f>Sheet1!$C$1</c:f>
              <c:strCache>
                <c:ptCount val="1"/>
                <c:pt idx="0">
                  <c:v>Series 2</c:v>
                </c:pt>
              </c:strCache>
            </c:strRef>
          </c:tx>
          <c:spPr>
            <a:solidFill>
              <a:schemeClr val="dk1">
                <a:tint val="550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197B-8F44-89CF-7542D6E6FD40}"/>
            </c:ext>
          </c:extLst>
        </c:ser>
        <c:ser>
          <c:idx val="2"/>
          <c:order val="2"/>
          <c:tx>
            <c:strRef>
              <c:f>Sheet1!$D$1</c:f>
              <c:strCache>
                <c:ptCount val="1"/>
                <c:pt idx="0">
                  <c:v>Series 3</c:v>
                </c:pt>
              </c:strCache>
            </c:strRef>
          </c:tx>
          <c:spPr>
            <a:solidFill>
              <a:schemeClr val="dk1">
                <a:tint val="750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197B-8F44-89CF-7542D6E6FD40}"/>
            </c:ext>
          </c:extLst>
        </c:ser>
        <c:dLbls>
          <c:showLegendKey val="0"/>
          <c:showVal val="0"/>
          <c:showCatName val="0"/>
          <c:showSerName val="0"/>
          <c:showPercent val="0"/>
          <c:showBubbleSize val="0"/>
        </c:dLbls>
        <c:gapWidth val="219"/>
        <c:overlap val="-27"/>
        <c:axId val="1711123119"/>
        <c:axId val="1674100047"/>
      </c:barChart>
      <c:catAx>
        <c:axId val="171112311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crossAx val="1674100047"/>
        <c:crosses val="autoZero"/>
        <c:auto val="1"/>
        <c:lblAlgn val="ctr"/>
        <c:lblOffset val="100"/>
        <c:noMultiLvlLbl val="0"/>
      </c:catAx>
      <c:valAx>
        <c:axId val="167410004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crossAx val="171112311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Open Sans" panose="020B0606030504020204" pitchFamily="34" charset="0"/>
          <a:ea typeface="Open Sans" panose="020B0606030504020204" pitchFamily="34" charset="0"/>
          <a:cs typeface="Open Sans" panose="020B0606030504020204" pitchFamily="34" charset="0"/>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title>
    <c:autoTitleDeleted val="0"/>
    <c:plotArea>
      <c:layout/>
      <c:barChart>
        <c:barDir val="col"/>
        <c:grouping val="clustered"/>
        <c:varyColors val="0"/>
        <c:ser>
          <c:idx val="0"/>
          <c:order val="0"/>
          <c:tx>
            <c:strRef>
              <c:f>Sheet1!$B$1</c:f>
              <c:strCache>
                <c:ptCount val="1"/>
                <c:pt idx="0">
                  <c:v>Series 1</c:v>
                </c:pt>
              </c:strCache>
            </c:strRef>
          </c:tx>
          <c:spPr>
            <a:solidFill>
              <a:schemeClr val="dk1">
                <a:tint val="885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197B-8F44-89CF-7542D6E6FD40}"/>
            </c:ext>
          </c:extLst>
        </c:ser>
        <c:ser>
          <c:idx val="1"/>
          <c:order val="1"/>
          <c:tx>
            <c:strRef>
              <c:f>Sheet1!$C$1</c:f>
              <c:strCache>
                <c:ptCount val="1"/>
                <c:pt idx="0">
                  <c:v>Series 2</c:v>
                </c:pt>
              </c:strCache>
            </c:strRef>
          </c:tx>
          <c:spPr>
            <a:solidFill>
              <a:schemeClr val="dk1">
                <a:tint val="550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197B-8F44-89CF-7542D6E6FD40}"/>
            </c:ext>
          </c:extLst>
        </c:ser>
        <c:ser>
          <c:idx val="2"/>
          <c:order val="2"/>
          <c:tx>
            <c:strRef>
              <c:f>Sheet1!$D$1</c:f>
              <c:strCache>
                <c:ptCount val="1"/>
                <c:pt idx="0">
                  <c:v>Series 3</c:v>
                </c:pt>
              </c:strCache>
            </c:strRef>
          </c:tx>
          <c:spPr>
            <a:solidFill>
              <a:schemeClr val="dk1">
                <a:tint val="750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197B-8F44-89CF-7542D6E6FD40}"/>
            </c:ext>
          </c:extLst>
        </c:ser>
        <c:dLbls>
          <c:showLegendKey val="0"/>
          <c:showVal val="0"/>
          <c:showCatName val="0"/>
          <c:showSerName val="0"/>
          <c:showPercent val="0"/>
          <c:showBubbleSize val="0"/>
        </c:dLbls>
        <c:gapWidth val="219"/>
        <c:overlap val="-27"/>
        <c:axId val="1711123119"/>
        <c:axId val="1674100047"/>
      </c:barChart>
      <c:catAx>
        <c:axId val="171112311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crossAx val="1674100047"/>
        <c:crosses val="autoZero"/>
        <c:auto val="1"/>
        <c:lblAlgn val="ctr"/>
        <c:lblOffset val="100"/>
        <c:noMultiLvlLbl val="0"/>
      </c:catAx>
      <c:valAx>
        <c:axId val="167410004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crossAx val="171112311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Open Sans" panose="020B0606030504020204" pitchFamily="34" charset="0"/>
          <a:ea typeface="Open Sans" panose="020B0606030504020204" pitchFamily="34" charset="0"/>
          <a:cs typeface="Open Sans" panose="020B0606030504020204" pitchFamily="34" charset="0"/>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title>
    <c:autoTitleDeleted val="0"/>
    <c:plotArea>
      <c:layout/>
      <c:barChart>
        <c:barDir val="col"/>
        <c:grouping val="clustered"/>
        <c:varyColors val="0"/>
        <c:ser>
          <c:idx val="0"/>
          <c:order val="0"/>
          <c:tx>
            <c:strRef>
              <c:f>Sheet1!$B$1</c:f>
              <c:strCache>
                <c:ptCount val="1"/>
                <c:pt idx="0">
                  <c:v>Series 1</c:v>
                </c:pt>
              </c:strCache>
            </c:strRef>
          </c:tx>
          <c:spPr>
            <a:solidFill>
              <a:schemeClr val="dk1">
                <a:tint val="885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197B-8F44-89CF-7542D6E6FD40}"/>
            </c:ext>
          </c:extLst>
        </c:ser>
        <c:ser>
          <c:idx val="1"/>
          <c:order val="1"/>
          <c:tx>
            <c:strRef>
              <c:f>Sheet1!$C$1</c:f>
              <c:strCache>
                <c:ptCount val="1"/>
                <c:pt idx="0">
                  <c:v>Series 2</c:v>
                </c:pt>
              </c:strCache>
            </c:strRef>
          </c:tx>
          <c:spPr>
            <a:solidFill>
              <a:schemeClr val="dk1">
                <a:tint val="550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197B-8F44-89CF-7542D6E6FD40}"/>
            </c:ext>
          </c:extLst>
        </c:ser>
        <c:ser>
          <c:idx val="2"/>
          <c:order val="2"/>
          <c:tx>
            <c:strRef>
              <c:f>Sheet1!$D$1</c:f>
              <c:strCache>
                <c:ptCount val="1"/>
                <c:pt idx="0">
                  <c:v>Series 3</c:v>
                </c:pt>
              </c:strCache>
            </c:strRef>
          </c:tx>
          <c:spPr>
            <a:solidFill>
              <a:schemeClr val="dk1">
                <a:tint val="750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197B-8F44-89CF-7542D6E6FD40}"/>
            </c:ext>
          </c:extLst>
        </c:ser>
        <c:dLbls>
          <c:showLegendKey val="0"/>
          <c:showVal val="0"/>
          <c:showCatName val="0"/>
          <c:showSerName val="0"/>
          <c:showPercent val="0"/>
          <c:showBubbleSize val="0"/>
        </c:dLbls>
        <c:gapWidth val="219"/>
        <c:overlap val="-27"/>
        <c:axId val="1711123119"/>
        <c:axId val="1674100047"/>
      </c:barChart>
      <c:catAx>
        <c:axId val="171112311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crossAx val="1674100047"/>
        <c:crosses val="autoZero"/>
        <c:auto val="1"/>
        <c:lblAlgn val="ctr"/>
        <c:lblOffset val="100"/>
        <c:noMultiLvlLbl val="0"/>
      </c:catAx>
      <c:valAx>
        <c:axId val="167410004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crossAx val="171112311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Open Sans" panose="020B0606030504020204" pitchFamily="34" charset="0"/>
          <a:ea typeface="Open Sans" panose="020B0606030504020204" pitchFamily="34" charset="0"/>
          <a:cs typeface="Open Sans" panose="020B0606030504020204" pitchFamily="34" charset="0"/>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title>
    <c:autoTitleDeleted val="0"/>
    <c:plotArea>
      <c:layout/>
      <c:barChart>
        <c:barDir val="col"/>
        <c:grouping val="clustered"/>
        <c:varyColors val="0"/>
        <c:ser>
          <c:idx val="0"/>
          <c:order val="0"/>
          <c:tx>
            <c:strRef>
              <c:f>Sheet1!$B$1</c:f>
              <c:strCache>
                <c:ptCount val="1"/>
                <c:pt idx="0">
                  <c:v>Series 1</c:v>
                </c:pt>
              </c:strCache>
            </c:strRef>
          </c:tx>
          <c:spPr>
            <a:solidFill>
              <a:schemeClr val="dk1">
                <a:tint val="885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197B-8F44-89CF-7542D6E6FD40}"/>
            </c:ext>
          </c:extLst>
        </c:ser>
        <c:ser>
          <c:idx val="1"/>
          <c:order val="1"/>
          <c:tx>
            <c:strRef>
              <c:f>Sheet1!$C$1</c:f>
              <c:strCache>
                <c:ptCount val="1"/>
                <c:pt idx="0">
                  <c:v>Series 2</c:v>
                </c:pt>
              </c:strCache>
            </c:strRef>
          </c:tx>
          <c:spPr>
            <a:solidFill>
              <a:schemeClr val="dk1">
                <a:tint val="550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197B-8F44-89CF-7542D6E6FD40}"/>
            </c:ext>
          </c:extLst>
        </c:ser>
        <c:ser>
          <c:idx val="2"/>
          <c:order val="2"/>
          <c:tx>
            <c:strRef>
              <c:f>Sheet1!$D$1</c:f>
              <c:strCache>
                <c:ptCount val="1"/>
                <c:pt idx="0">
                  <c:v>Series 3</c:v>
                </c:pt>
              </c:strCache>
            </c:strRef>
          </c:tx>
          <c:spPr>
            <a:solidFill>
              <a:schemeClr val="dk1">
                <a:tint val="75000"/>
              </a:schemeClr>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197B-8F44-89CF-7542D6E6FD40}"/>
            </c:ext>
          </c:extLst>
        </c:ser>
        <c:dLbls>
          <c:showLegendKey val="0"/>
          <c:showVal val="0"/>
          <c:showCatName val="0"/>
          <c:showSerName val="0"/>
          <c:showPercent val="0"/>
          <c:showBubbleSize val="0"/>
        </c:dLbls>
        <c:gapWidth val="219"/>
        <c:overlap val="-27"/>
        <c:axId val="1711123119"/>
        <c:axId val="1674100047"/>
      </c:barChart>
      <c:catAx>
        <c:axId val="171112311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crossAx val="1674100047"/>
        <c:crosses val="autoZero"/>
        <c:auto val="1"/>
        <c:lblAlgn val="ctr"/>
        <c:lblOffset val="100"/>
        <c:noMultiLvlLbl val="0"/>
      </c:catAx>
      <c:valAx>
        <c:axId val="167410004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crossAx val="171112311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Open Sans" panose="020B0606030504020204" pitchFamily="34" charset="0"/>
              <a:ea typeface="Open Sans" panose="020B0606030504020204" pitchFamily="34" charset="0"/>
              <a:cs typeface="Open Sans" panose="020B0606030504020204" pitchFamily="34" charset="0"/>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latin typeface="Open Sans" panose="020B0606030504020204" pitchFamily="34" charset="0"/>
          <a:ea typeface="Open Sans" panose="020B0606030504020204" pitchFamily="34" charset="0"/>
          <a:cs typeface="Open Sans" panose="020B0606030504020204" pitchFamily="34" charset="0"/>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2.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3.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4.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17E52CC-23AA-314B-AB47-46EF7B04ECB2}" type="doc">
      <dgm:prSet loTypeId="urn:microsoft.com/office/officeart/2005/8/layout/process3" loCatId="" qsTypeId="urn:microsoft.com/office/officeart/2005/8/quickstyle/simple1" qsCatId="simple" csTypeId="urn:microsoft.com/office/officeart/2005/8/colors/accent2_1" csCatId="accent2" phldr="0"/>
      <dgm:spPr/>
      <dgm:t>
        <a:bodyPr/>
        <a:lstStyle/>
        <a:p>
          <a:endParaRPr lang="en-US"/>
        </a:p>
      </dgm:t>
    </dgm:pt>
    <dgm:pt modelId="{F2A0E9C5-A31C-564F-9028-1A142C326F37}">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2BCF5FC-5E44-3441-AD5F-4FFCF81DDC5F}" type="par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B685E45-516E-1040-97FA-55EDC3D5F703}" type="sib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EFEE24A-537A-8F4F-9313-E70D684F3920}">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5BD7279D-9BB5-384A-A720-08426DDAEE5B}" type="par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B7A11DF-B3B3-B748-9B0F-A2C58699F958}" type="sib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016E273E-567B-7D48-9287-F2AD53931EFF}">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32F97E9B-9EF2-F043-991D-68CC30384452}" type="par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C3B879CB-1DDD-874C-988C-76A7AED5A946}" type="sib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022F21C-42FB-9D40-8D10-89ED6BBF629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27FC4302-641A-C348-84BC-F1C2D660C0C7}" type="par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7E4CFAC-2137-8245-80D7-ECC2439288F7}" type="sib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8BE37492-5279-1C4F-87DC-B50AAAEFF2A8}">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A9B6A13-C372-AC44-BF86-CA4989AFCB4A}" type="par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DA2CB9F-599D-214B-9973-BC729D721740}" type="sib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2B024F7-CFF4-4249-93B7-724988FB953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69C9E067-B60C-E247-826D-E11ED482D62B}" type="par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796A3AF7-2837-A54C-BE99-1A79CF46F0DC}" type="sib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AFE53CE9-417E-F64C-9192-B24EC2CA8477}" type="pres">
      <dgm:prSet presAssocID="{C17E52CC-23AA-314B-AB47-46EF7B04ECB2}" presName="linearFlow" presStyleCnt="0">
        <dgm:presLayoutVars>
          <dgm:dir/>
          <dgm:animLvl val="lvl"/>
          <dgm:resizeHandles val="exact"/>
        </dgm:presLayoutVars>
      </dgm:prSet>
      <dgm:spPr/>
    </dgm:pt>
    <dgm:pt modelId="{822E66F2-DE54-F74A-8AFD-8FC50B0F483B}" type="pres">
      <dgm:prSet presAssocID="{F2A0E9C5-A31C-564F-9028-1A142C326F37}" presName="composite" presStyleCnt="0"/>
      <dgm:spPr/>
    </dgm:pt>
    <dgm:pt modelId="{00677015-1651-8642-9B6C-53AF6A159217}" type="pres">
      <dgm:prSet presAssocID="{F2A0E9C5-A31C-564F-9028-1A142C326F37}" presName="parTx" presStyleLbl="node1" presStyleIdx="0" presStyleCnt="3">
        <dgm:presLayoutVars>
          <dgm:chMax val="0"/>
          <dgm:chPref val="0"/>
          <dgm:bulletEnabled val="1"/>
        </dgm:presLayoutVars>
      </dgm:prSet>
      <dgm:spPr/>
    </dgm:pt>
    <dgm:pt modelId="{D676BFB2-30AE-814D-94CB-A878072F21A1}" type="pres">
      <dgm:prSet presAssocID="{F2A0E9C5-A31C-564F-9028-1A142C326F37}" presName="parSh" presStyleLbl="node1" presStyleIdx="0" presStyleCnt="3"/>
      <dgm:spPr/>
    </dgm:pt>
    <dgm:pt modelId="{9BD2978A-4856-D348-8705-94E548350B43}" type="pres">
      <dgm:prSet presAssocID="{F2A0E9C5-A31C-564F-9028-1A142C326F37}" presName="desTx" presStyleLbl="fgAcc1" presStyleIdx="0" presStyleCnt="3">
        <dgm:presLayoutVars>
          <dgm:bulletEnabled val="1"/>
        </dgm:presLayoutVars>
      </dgm:prSet>
      <dgm:spPr/>
    </dgm:pt>
    <dgm:pt modelId="{01336F47-7A01-854B-B682-4DF1D2D387D7}" type="pres">
      <dgm:prSet presAssocID="{FB685E45-516E-1040-97FA-55EDC3D5F703}" presName="sibTrans" presStyleLbl="sibTrans2D1" presStyleIdx="0" presStyleCnt="2"/>
      <dgm:spPr/>
    </dgm:pt>
    <dgm:pt modelId="{03966749-BEAA-5D4A-88A6-2E48A86BB54A}" type="pres">
      <dgm:prSet presAssocID="{FB685E45-516E-1040-97FA-55EDC3D5F703}" presName="connTx" presStyleLbl="sibTrans2D1" presStyleIdx="0" presStyleCnt="2"/>
      <dgm:spPr/>
    </dgm:pt>
    <dgm:pt modelId="{5FCE1CD7-79B1-B143-BAB7-018D520C5E43}" type="pres">
      <dgm:prSet presAssocID="{016E273E-567B-7D48-9287-F2AD53931EFF}" presName="composite" presStyleCnt="0"/>
      <dgm:spPr/>
    </dgm:pt>
    <dgm:pt modelId="{8C424EA1-5C8B-8742-A21C-757D26178290}" type="pres">
      <dgm:prSet presAssocID="{016E273E-567B-7D48-9287-F2AD53931EFF}" presName="parTx" presStyleLbl="node1" presStyleIdx="0" presStyleCnt="3">
        <dgm:presLayoutVars>
          <dgm:chMax val="0"/>
          <dgm:chPref val="0"/>
          <dgm:bulletEnabled val="1"/>
        </dgm:presLayoutVars>
      </dgm:prSet>
      <dgm:spPr/>
    </dgm:pt>
    <dgm:pt modelId="{E001AAE2-2F6F-E941-9448-9281FF4D5158}" type="pres">
      <dgm:prSet presAssocID="{016E273E-567B-7D48-9287-F2AD53931EFF}" presName="parSh" presStyleLbl="node1" presStyleIdx="1" presStyleCnt="3"/>
      <dgm:spPr/>
    </dgm:pt>
    <dgm:pt modelId="{492B1704-3054-1340-B8F1-AC29D1106B72}" type="pres">
      <dgm:prSet presAssocID="{016E273E-567B-7D48-9287-F2AD53931EFF}" presName="desTx" presStyleLbl="fgAcc1" presStyleIdx="1" presStyleCnt="3">
        <dgm:presLayoutVars>
          <dgm:bulletEnabled val="1"/>
        </dgm:presLayoutVars>
      </dgm:prSet>
      <dgm:spPr/>
    </dgm:pt>
    <dgm:pt modelId="{C20A7731-0B40-AB48-8A4D-1301AD3C2796}" type="pres">
      <dgm:prSet presAssocID="{C3B879CB-1DDD-874C-988C-76A7AED5A946}" presName="sibTrans" presStyleLbl="sibTrans2D1" presStyleIdx="1" presStyleCnt="2"/>
      <dgm:spPr/>
    </dgm:pt>
    <dgm:pt modelId="{9652737A-9D88-414F-B6F6-B2935583BD50}" type="pres">
      <dgm:prSet presAssocID="{C3B879CB-1DDD-874C-988C-76A7AED5A946}" presName="connTx" presStyleLbl="sibTrans2D1" presStyleIdx="1" presStyleCnt="2"/>
      <dgm:spPr/>
    </dgm:pt>
    <dgm:pt modelId="{13DED5BC-63B9-2843-89E8-465E8894EE51}" type="pres">
      <dgm:prSet presAssocID="{8BE37492-5279-1C4F-87DC-B50AAAEFF2A8}" presName="composite" presStyleCnt="0"/>
      <dgm:spPr/>
    </dgm:pt>
    <dgm:pt modelId="{C8DE3C12-F9D8-8B4B-8DC3-ADB866024E2A}" type="pres">
      <dgm:prSet presAssocID="{8BE37492-5279-1C4F-87DC-B50AAAEFF2A8}" presName="parTx" presStyleLbl="node1" presStyleIdx="1" presStyleCnt="3">
        <dgm:presLayoutVars>
          <dgm:chMax val="0"/>
          <dgm:chPref val="0"/>
          <dgm:bulletEnabled val="1"/>
        </dgm:presLayoutVars>
      </dgm:prSet>
      <dgm:spPr/>
    </dgm:pt>
    <dgm:pt modelId="{D19BA441-39B0-B343-B752-120EFF3B3112}" type="pres">
      <dgm:prSet presAssocID="{8BE37492-5279-1C4F-87DC-B50AAAEFF2A8}" presName="parSh" presStyleLbl="node1" presStyleIdx="2" presStyleCnt="3"/>
      <dgm:spPr/>
    </dgm:pt>
    <dgm:pt modelId="{B034060D-911A-6C4A-B882-60AC7B34A118}" type="pres">
      <dgm:prSet presAssocID="{8BE37492-5279-1C4F-87DC-B50AAAEFF2A8}" presName="desTx" presStyleLbl="fgAcc1" presStyleIdx="2" presStyleCnt="3">
        <dgm:presLayoutVars>
          <dgm:bulletEnabled val="1"/>
        </dgm:presLayoutVars>
      </dgm:prSet>
      <dgm:spPr/>
    </dgm:pt>
  </dgm:ptLst>
  <dgm:cxnLst>
    <dgm:cxn modelId="{7CF7C000-885B-3740-991B-DAF1A261135F}" type="presOf" srcId="{FB685E45-516E-1040-97FA-55EDC3D5F703}" destId="{03966749-BEAA-5D4A-88A6-2E48A86BB54A}" srcOrd="1" destOrd="0" presId="urn:microsoft.com/office/officeart/2005/8/layout/process3"/>
    <dgm:cxn modelId="{40CA8E10-EBF6-B14C-8014-5DD36E72319A}" srcId="{F2A0E9C5-A31C-564F-9028-1A142C326F37}" destId="{FEFEE24A-537A-8F4F-9313-E70D684F3920}" srcOrd="0" destOrd="0" parTransId="{5BD7279D-9BB5-384A-A720-08426DDAEE5B}" sibTransId="{EB7A11DF-B3B3-B748-9B0F-A2C58699F958}"/>
    <dgm:cxn modelId="{A659DD1E-EB43-8648-BA2A-BF051FDEAB3E}" srcId="{8BE37492-5279-1C4F-87DC-B50AAAEFF2A8}" destId="{12B024F7-CFF4-4249-93B7-724988FB9532}" srcOrd="0" destOrd="0" parTransId="{69C9E067-B60C-E247-826D-E11ED482D62B}" sibTransId="{796A3AF7-2837-A54C-BE99-1A79CF46F0DC}"/>
    <dgm:cxn modelId="{A24E1321-28B7-B040-B8FC-A89B7F0186A2}" type="presOf" srcId="{8BE37492-5279-1C4F-87DC-B50AAAEFF2A8}" destId="{C8DE3C12-F9D8-8B4B-8DC3-ADB866024E2A}" srcOrd="0" destOrd="0" presId="urn:microsoft.com/office/officeart/2005/8/layout/process3"/>
    <dgm:cxn modelId="{67024924-2604-9647-9E5A-BCDA0C9BB8CB}" type="presOf" srcId="{C3B879CB-1DDD-874C-988C-76A7AED5A946}" destId="{C20A7731-0B40-AB48-8A4D-1301AD3C2796}" srcOrd="0" destOrd="0" presId="urn:microsoft.com/office/officeart/2005/8/layout/process3"/>
    <dgm:cxn modelId="{935AB52B-EE9D-354F-BEFD-F9EC742EBAF7}" srcId="{C17E52CC-23AA-314B-AB47-46EF7B04ECB2}" destId="{F2A0E9C5-A31C-564F-9028-1A142C326F37}" srcOrd="0" destOrd="0" parTransId="{F2BCF5FC-5E44-3441-AD5F-4FFCF81DDC5F}" sibTransId="{FB685E45-516E-1040-97FA-55EDC3D5F703}"/>
    <dgm:cxn modelId="{B8AADE34-9A8F-AF4E-9266-386497F6F6B4}" type="presOf" srcId="{E022F21C-42FB-9D40-8D10-89ED6BBF6292}" destId="{492B1704-3054-1340-B8F1-AC29D1106B72}" srcOrd="0" destOrd="0" presId="urn:microsoft.com/office/officeart/2005/8/layout/process3"/>
    <dgm:cxn modelId="{086DD636-CAD8-FA47-A3F2-53C70103F2E2}" srcId="{C17E52CC-23AA-314B-AB47-46EF7B04ECB2}" destId="{016E273E-567B-7D48-9287-F2AD53931EFF}" srcOrd="1" destOrd="0" parTransId="{32F97E9B-9EF2-F043-991D-68CC30384452}" sibTransId="{C3B879CB-1DDD-874C-988C-76A7AED5A946}"/>
    <dgm:cxn modelId="{21C4516C-55D2-5344-9957-52855338343E}" type="presOf" srcId="{016E273E-567B-7D48-9287-F2AD53931EFF}" destId="{E001AAE2-2F6F-E941-9448-9281FF4D5158}" srcOrd="1" destOrd="0" presId="urn:microsoft.com/office/officeart/2005/8/layout/process3"/>
    <dgm:cxn modelId="{94CAA94E-3F4D-F943-BD84-7E11DEBC8E01}" type="presOf" srcId="{FB685E45-516E-1040-97FA-55EDC3D5F703}" destId="{01336F47-7A01-854B-B682-4DF1D2D387D7}" srcOrd="0" destOrd="0" presId="urn:microsoft.com/office/officeart/2005/8/layout/process3"/>
    <dgm:cxn modelId="{5BF7A380-DD73-544B-AF09-17C03C18C7E1}" type="presOf" srcId="{F2A0E9C5-A31C-564F-9028-1A142C326F37}" destId="{D676BFB2-30AE-814D-94CB-A878072F21A1}" srcOrd="1" destOrd="0" presId="urn:microsoft.com/office/officeart/2005/8/layout/process3"/>
    <dgm:cxn modelId="{EA51F683-FDC8-0D40-A6C7-A09D4DEA3BEF}" srcId="{C17E52CC-23AA-314B-AB47-46EF7B04ECB2}" destId="{8BE37492-5279-1C4F-87DC-B50AAAEFF2A8}" srcOrd="2" destOrd="0" parTransId="{EA9B6A13-C372-AC44-BF86-CA4989AFCB4A}" sibTransId="{FDA2CB9F-599D-214B-9973-BC729D721740}"/>
    <dgm:cxn modelId="{C6842D84-4765-3D45-9DA7-3A4A7E096BC1}" type="presOf" srcId="{FEFEE24A-537A-8F4F-9313-E70D684F3920}" destId="{9BD2978A-4856-D348-8705-94E548350B43}" srcOrd="0" destOrd="0" presId="urn:microsoft.com/office/officeart/2005/8/layout/process3"/>
    <dgm:cxn modelId="{CC806E84-2CC5-BF4C-BF48-0A1B848F8D91}" srcId="{016E273E-567B-7D48-9287-F2AD53931EFF}" destId="{E022F21C-42FB-9D40-8D10-89ED6BBF6292}" srcOrd="0" destOrd="0" parTransId="{27FC4302-641A-C348-84BC-F1C2D660C0C7}" sibTransId="{17E4CFAC-2137-8245-80D7-ECC2439288F7}"/>
    <dgm:cxn modelId="{66E8CA97-020F-D647-B6DC-9BF440536281}" type="presOf" srcId="{016E273E-567B-7D48-9287-F2AD53931EFF}" destId="{8C424EA1-5C8B-8742-A21C-757D26178290}" srcOrd="0" destOrd="0" presId="urn:microsoft.com/office/officeart/2005/8/layout/process3"/>
    <dgm:cxn modelId="{2D2A799D-A498-5744-8046-4C9EE7CB44D3}" type="presOf" srcId="{8BE37492-5279-1C4F-87DC-B50AAAEFF2A8}" destId="{D19BA441-39B0-B343-B752-120EFF3B3112}" srcOrd="1" destOrd="0" presId="urn:microsoft.com/office/officeart/2005/8/layout/process3"/>
    <dgm:cxn modelId="{FC5DDCAA-BB84-0D45-AEE7-2EDAD286ADD8}" type="presOf" srcId="{12B024F7-CFF4-4249-93B7-724988FB9532}" destId="{B034060D-911A-6C4A-B882-60AC7B34A118}" srcOrd="0" destOrd="0" presId="urn:microsoft.com/office/officeart/2005/8/layout/process3"/>
    <dgm:cxn modelId="{448BE7B9-6A9A-7540-99E0-F6704DF8CEEC}" type="presOf" srcId="{C17E52CC-23AA-314B-AB47-46EF7B04ECB2}" destId="{AFE53CE9-417E-F64C-9192-B24EC2CA8477}" srcOrd="0" destOrd="0" presId="urn:microsoft.com/office/officeart/2005/8/layout/process3"/>
    <dgm:cxn modelId="{2E2FE9CA-7F34-AD4C-8949-75495A61ED10}" type="presOf" srcId="{F2A0E9C5-A31C-564F-9028-1A142C326F37}" destId="{00677015-1651-8642-9B6C-53AF6A159217}" srcOrd="0" destOrd="0" presId="urn:microsoft.com/office/officeart/2005/8/layout/process3"/>
    <dgm:cxn modelId="{7F3547EF-94F6-F642-89F4-63F16120D786}" type="presOf" srcId="{C3B879CB-1DDD-874C-988C-76A7AED5A946}" destId="{9652737A-9D88-414F-B6F6-B2935583BD50}" srcOrd="1" destOrd="0" presId="urn:microsoft.com/office/officeart/2005/8/layout/process3"/>
    <dgm:cxn modelId="{BB18E8E0-F035-B14B-831A-93D5953901D7}" type="presParOf" srcId="{AFE53CE9-417E-F64C-9192-B24EC2CA8477}" destId="{822E66F2-DE54-F74A-8AFD-8FC50B0F483B}" srcOrd="0" destOrd="0" presId="urn:microsoft.com/office/officeart/2005/8/layout/process3"/>
    <dgm:cxn modelId="{8D3C0D67-1457-D244-951B-5B816ABDF2DE}" type="presParOf" srcId="{822E66F2-DE54-F74A-8AFD-8FC50B0F483B}" destId="{00677015-1651-8642-9B6C-53AF6A159217}" srcOrd="0" destOrd="0" presId="urn:microsoft.com/office/officeart/2005/8/layout/process3"/>
    <dgm:cxn modelId="{807768D1-551A-6648-896A-580A76C64F6A}" type="presParOf" srcId="{822E66F2-DE54-F74A-8AFD-8FC50B0F483B}" destId="{D676BFB2-30AE-814D-94CB-A878072F21A1}" srcOrd="1" destOrd="0" presId="urn:microsoft.com/office/officeart/2005/8/layout/process3"/>
    <dgm:cxn modelId="{2B2E8949-76BF-F942-AE8C-561A0D41F459}" type="presParOf" srcId="{822E66F2-DE54-F74A-8AFD-8FC50B0F483B}" destId="{9BD2978A-4856-D348-8705-94E548350B43}" srcOrd="2" destOrd="0" presId="urn:microsoft.com/office/officeart/2005/8/layout/process3"/>
    <dgm:cxn modelId="{07C616C2-A7B6-964A-866C-040B8D0022EA}" type="presParOf" srcId="{AFE53CE9-417E-F64C-9192-B24EC2CA8477}" destId="{01336F47-7A01-854B-B682-4DF1D2D387D7}" srcOrd="1" destOrd="0" presId="urn:microsoft.com/office/officeart/2005/8/layout/process3"/>
    <dgm:cxn modelId="{935156F4-E737-AF40-9833-8545351C0A55}" type="presParOf" srcId="{01336F47-7A01-854B-B682-4DF1D2D387D7}" destId="{03966749-BEAA-5D4A-88A6-2E48A86BB54A}" srcOrd="0" destOrd="0" presId="urn:microsoft.com/office/officeart/2005/8/layout/process3"/>
    <dgm:cxn modelId="{37D8B439-AAED-2844-99A7-67BD0C0637A2}" type="presParOf" srcId="{AFE53CE9-417E-F64C-9192-B24EC2CA8477}" destId="{5FCE1CD7-79B1-B143-BAB7-018D520C5E43}" srcOrd="2" destOrd="0" presId="urn:microsoft.com/office/officeart/2005/8/layout/process3"/>
    <dgm:cxn modelId="{20C68F5F-E3F3-634E-9E8C-4286D9F2C84F}" type="presParOf" srcId="{5FCE1CD7-79B1-B143-BAB7-018D520C5E43}" destId="{8C424EA1-5C8B-8742-A21C-757D26178290}" srcOrd="0" destOrd="0" presId="urn:microsoft.com/office/officeart/2005/8/layout/process3"/>
    <dgm:cxn modelId="{9869AC8E-C451-0043-A965-EFC937673EF5}" type="presParOf" srcId="{5FCE1CD7-79B1-B143-BAB7-018D520C5E43}" destId="{E001AAE2-2F6F-E941-9448-9281FF4D5158}" srcOrd="1" destOrd="0" presId="urn:microsoft.com/office/officeart/2005/8/layout/process3"/>
    <dgm:cxn modelId="{4475442B-42CA-EC4F-8BE2-48C61F6F0C4A}" type="presParOf" srcId="{5FCE1CD7-79B1-B143-BAB7-018D520C5E43}" destId="{492B1704-3054-1340-B8F1-AC29D1106B72}" srcOrd="2" destOrd="0" presId="urn:microsoft.com/office/officeart/2005/8/layout/process3"/>
    <dgm:cxn modelId="{B1890022-6444-6942-B85F-9EF1074D9E14}" type="presParOf" srcId="{AFE53CE9-417E-F64C-9192-B24EC2CA8477}" destId="{C20A7731-0B40-AB48-8A4D-1301AD3C2796}" srcOrd="3" destOrd="0" presId="urn:microsoft.com/office/officeart/2005/8/layout/process3"/>
    <dgm:cxn modelId="{77519406-C585-ED46-8A84-5BDCFF47B343}" type="presParOf" srcId="{C20A7731-0B40-AB48-8A4D-1301AD3C2796}" destId="{9652737A-9D88-414F-B6F6-B2935583BD50}" srcOrd="0" destOrd="0" presId="urn:microsoft.com/office/officeart/2005/8/layout/process3"/>
    <dgm:cxn modelId="{8AF3B7CA-24F7-B34D-A964-F8FEAD92ABFF}" type="presParOf" srcId="{AFE53CE9-417E-F64C-9192-B24EC2CA8477}" destId="{13DED5BC-63B9-2843-89E8-465E8894EE51}" srcOrd="4" destOrd="0" presId="urn:microsoft.com/office/officeart/2005/8/layout/process3"/>
    <dgm:cxn modelId="{553A36CE-B4E5-6549-8B9B-1FD25D09192E}" type="presParOf" srcId="{13DED5BC-63B9-2843-89E8-465E8894EE51}" destId="{C8DE3C12-F9D8-8B4B-8DC3-ADB866024E2A}" srcOrd="0" destOrd="0" presId="urn:microsoft.com/office/officeart/2005/8/layout/process3"/>
    <dgm:cxn modelId="{622B7313-DFE6-BB4E-B4FF-0654D98CEBA0}" type="presParOf" srcId="{13DED5BC-63B9-2843-89E8-465E8894EE51}" destId="{D19BA441-39B0-B343-B752-120EFF3B3112}" srcOrd="1" destOrd="0" presId="urn:microsoft.com/office/officeart/2005/8/layout/process3"/>
    <dgm:cxn modelId="{A9D6AB97-6F62-324C-BDC0-CD2F10454157}" type="presParOf" srcId="{13DED5BC-63B9-2843-89E8-465E8894EE51}" destId="{B034060D-911A-6C4A-B882-60AC7B34A118}" srcOrd="2" destOrd="0" presId="urn:microsoft.com/office/officeart/2005/8/layout/process3"/>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17E52CC-23AA-314B-AB47-46EF7B04ECB2}" type="doc">
      <dgm:prSet loTypeId="urn:microsoft.com/office/officeart/2005/8/layout/process3" loCatId="" qsTypeId="urn:microsoft.com/office/officeart/2005/8/quickstyle/simple1" qsCatId="simple" csTypeId="urn:microsoft.com/office/officeart/2005/8/colors/accent2_1" csCatId="accent2" phldr="0"/>
      <dgm:spPr/>
      <dgm:t>
        <a:bodyPr/>
        <a:lstStyle/>
        <a:p>
          <a:endParaRPr lang="en-US"/>
        </a:p>
      </dgm:t>
    </dgm:pt>
    <dgm:pt modelId="{F2A0E9C5-A31C-564F-9028-1A142C326F37}">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2BCF5FC-5E44-3441-AD5F-4FFCF81DDC5F}" type="par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B685E45-516E-1040-97FA-55EDC3D5F703}" type="sib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EFEE24A-537A-8F4F-9313-E70D684F3920}">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5BD7279D-9BB5-384A-A720-08426DDAEE5B}" type="par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B7A11DF-B3B3-B748-9B0F-A2C58699F958}" type="sib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016E273E-567B-7D48-9287-F2AD53931EFF}">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32F97E9B-9EF2-F043-991D-68CC30384452}" type="par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C3B879CB-1DDD-874C-988C-76A7AED5A946}" type="sib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022F21C-42FB-9D40-8D10-89ED6BBF629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27FC4302-641A-C348-84BC-F1C2D660C0C7}" type="par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7E4CFAC-2137-8245-80D7-ECC2439288F7}" type="sib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8BE37492-5279-1C4F-87DC-B50AAAEFF2A8}">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A9B6A13-C372-AC44-BF86-CA4989AFCB4A}" type="par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DA2CB9F-599D-214B-9973-BC729D721740}" type="sib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2B024F7-CFF4-4249-93B7-724988FB953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69C9E067-B60C-E247-826D-E11ED482D62B}" type="par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796A3AF7-2837-A54C-BE99-1A79CF46F0DC}" type="sib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AFE53CE9-417E-F64C-9192-B24EC2CA8477}" type="pres">
      <dgm:prSet presAssocID="{C17E52CC-23AA-314B-AB47-46EF7B04ECB2}" presName="linearFlow" presStyleCnt="0">
        <dgm:presLayoutVars>
          <dgm:dir/>
          <dgm:animLvl val="lvl"/>
          <dgm:resizeHandles val="exact"/>
        </dgm:presLayoutVars>
      </dgm:prSet>
      <dgm:spPr/>
    </dgm:pt>
    <dgm:pt modelId="{822E66F2-DE54-F74A-8AFD-8FC50B0F483B}" type="pres">
      <dgm:prSet presAssocID="{F2A0E9C5-A31C-564F-9028-1A142C326F37}" presName="composite" presStyleCnt="0"/>
      <dgm:spPr/>
    </dgm:pt>
    <dgm:pt modelId="{00677015-1651-8642-9B6C-53AF6A159217}" type="pres">
      <dgm:prSet presAssocID="{F2A0E9C5-A31C-564F-9028-1A142C326F37}" presName="parTx" presStyleLbl="node1" presStyleIdx="0" presStyleCnt="3">
        <dgm:presLayoutVars>
          <dgm:chMax val="0"/>
          <dgm:chPref val="0"/>
          <dgm:bulletEnabled val="1"/>
        </dgm:presLayoutVars>
      </dgm:prSet>
      <dgm:spPr/>
    </dgm:pt>
    <dgm:pt modelId="{D676BFB2-30AE-814D-94CB-A878072F21A1}" type="pres">
      <dgm:prSet presAssocID="{F2A0E9C5-A31C-564F-9028-1A142C326F37}" presName="parSh" presStyleLbl="node1" presStyleIdx="0" presStyleCnt="3"/>
      <dgm:spPr/>
    </dgm:pt>
    <dgm:pt modelId="{9BD2978A-4856-D348-8705-94E548350B43}" type="pres">
      <dgm:prSet presAssocID="{F2A0E9C5-A31C-564F-9028-1A142C326F37}" presName="desTx" presStyleLbl="fgAcc1" presStyleIdx="0" presStyleCnt="3">
        <dgm:presLayoutVars>
          <dgm:bulletEnabled val="1"/>
        </dgm:presLayoutVars>
      </dgm:prSet>
      <dgm:spPr/>
    </dgm:pt>
    <dgm:pt modelId="{01336F47-7A01-854B-B682-4DF1D2D387D7}" type="pres">
      <dgm:prSet presAssocID="{FB685E45-516E-1040-97FA-55EDC3D5F703}" presName="sibTrans" presStyleLbl="sibTrans2D1" presStyleIdx="0" presStyleCnt="2"/>
      <dgm:spPr/>
    </dgm:pt>
    <dgm:pt modelId="{03966749-BEAA-5D4A-88A6-2E48A86BB54A}" type="pres">
      <dgm:prSet presAssocID="{FB685E45-516E-1040-97FA-55EDC3D5F703}" presName="connTx" presStyleLbl="sibTrans2D1" presStyleIdx="0" presStyleCnt="2"/>
      <dgm:spPr/>
    </dgm:pt>
    <dgm:pt modelId="{5FCE1CD7-79B1-B143-BAB7-018D520C5E43}" type="pres">
      <dgm:prSet presAssocID="{016E273E-567B-7D48-9287-F2AD53931EFF}" presName="composite" presStyleCnt="0"/>
      <dgm:spPr/>
    </dgm:pt>
    <dgm:pt modelId="{8C424EA1-5C8B-8742-A21C-757D26178290}" type="pres">
      <dgm:prSet presAssocID="{016E273E-567B-7D48-9287-F2AD53931EFF}" presName="parTx" presStyleLbl="node1" presStyleIdx="0" presStyleCnt="3">
        <dgm:presLayoutVars>
          <dgm:chMax val="0"/>
          <dgm:chPref val="0"/>
          <dgm:bulletEnabled val="1"/>
        </dgm:presLayoutVars>
      </dgm:prSet>
      <dgm:spPr/>
    </dgm:pt>
    <dgm:pt modelId="{E001AAE2-2F6F-E941-9448-9281FF4D5158}" type="pres">
      <dgm:prSet presAssocID="{016E273E-567B-7D48-9287-F2AD53931EFF}" presName="parSh" presStyleLbl="node1" presStyleIdx="1" presStyleCnt="3"/>
      <dgm:spPr/>
    </dgm:pt>
    <dgm:pt modelId="{492B1704-3054-1340-B8F1-AC29D1106B72}" type="pres">
      <dgm:prSet presAssocID="{016E273E-567B-7D48-9287-F2AD53931EFF}" presName="desTx" presStyleLbl="fgAcc1" presStyleIdx="1" presStyleCnt="3">
        <dgm:presLayoutVars>
          <dgm:bulletEnabled val="1"/>
        </dgm:presLayoutVars>
      </dgm:prSet>
      <dgm:spPr/>
    </dgm:pt>
    <dgm:pt modelId="{C20A7731-0B40-AB48-8A4D-1301AD3C2796}" type="pres">
      <dgm:prSet presAssocID="{C3B879CB-1DDD-874C-988C-76A7AED5A946}" presName="sibTrans" presStyleLbl="sibTrans2D1" presStyleIdx="1" presStyleCnt="2"/>
      <dgm:spPr/>
    </dgm:pt>
    <dgm:pt modelId="{9652737A-9D88-414F-B6F6-B2935583BD50}" type="pres">
      <dgm:prSet presAssocID="{C3B879CB-1DDD-874C-988C-76A7AED5A946}" presName="connTx" presStyleLbl="sibTrans2D1" presStyleIdx="1" presStyleCnt="2"/>
      <dgm:spPr/>
    </dgm:pt>
    <dgm:pt modelId="{13DED5BC-63B9-2843-89E8-465E8894EE51}" type="pres">
      <dgm:prSet presAssocID="{8BE37492-5279-1C4F-87DC-B50AAAEFF2A8}" presName="composite" presStyleCnt="0"/>
      <dgm:spPr/>
    </dgm:pt>
    <dgm:pt modelId="{C8DE3C12-F9D8-8B4B-8DC3-ADB866024E2A}" type="pres">
      <dgm:prSet presAssocID="{8BE37492-5279-1C4F-87DC-B50AAAEFF2A8}" presName="parTx" presStyleLbl="node1" presStyleIdx="1" presStyleCnt="3">
        <dgm:presLayoutVars>
          <dgm:chMax val="0"/>
          <dgm:chPref val="0"/>
          <dgm:bulletEnabled val="1"/>
        </dgm:presLayoutVars>
      </dgm:prSet>
      <dgm:spPr/>
    </dgm:pt>
    <dgm:pt modelId="{D19BA441-39B0-B343-B752-120EFF3B3112}" type="pres">
      <dgm:prSet presAssocID="{8BE37492-5279-1C4F-87DC-B50AAAEFF2A8}" presName="parSh" presStyleLbl="node1" presStyleIdx="2" presStyleCnt="3"/>
      <dgm:spPr/>
    </dgm:pt>
    <dgm:pt modelId="{B034060D-911A-6C4A-B882-60AC7B34A118}" type="pres">
      <dgm:prSet presAssocID="{8BE37492-5279-1C4F-87DC-B50AAAEFF2A8}" presName="desTx" presStyleLbl="fgAcc1" presStyleIdx="2" presStyleCnt="3">
        <dgm:presLayoutVars>
          <dgm:bulletEnabled val="1"/>
        </dgm:presLayoutVars>
      </dgm:prSet>
      <dgm:spPr/>
    </dgm:pt>
  </dgm:ptLst>
  <dgm:cxnLst>
    <dgm:cxn modelId="{7CF7C000-885B-3740-991B-DAF1A261135F}" type="presOf" srcId="{FB685E45-516E-1040-97FA-55EDC3D5F703}" destId="{03966749-BEAA-5D4A-88A6-2E48A86BB54A}" srcOrd="1" destOrd="0" presId="urn:microsoft.com/office/officeart/2005/8/layout/process3"/>
    <dgm:cxn modelId="{40CA8E10-EBF6-B14C-8014-5DD36E72319A}" srcId="{F2A0E9C5-A31C-564F-9028-1A142C326F37}" destId="{FEFEE24A-537A-8F4F-9313-E70D684F3920}" srcOrd="0" destOrd="0" parTransId="{5BD7279D-9BB5-384A-A720-08426DDAEE5B}" sibTransId="{EB7A11DF-B3B3-B748-9B0F-A2C58699F958}"/>
    <dgm:cxn modelId="{A659DD1E-EB43-8648-BA2A-BF051FDEAB3E}" srcId="{8BE37492-5279-1C4F-87DC-B50AAAEFF2A8}" destId="{12B024F7-CFF4-4249-93B7-724988FB9532}" srcOrd="0" destOrd="0" parTransId="{69C9E067-B60C-E247-826D-E11ED482D62B}" sibTransId="{796A3AF7-2837-A54C-BE99-1A79CF46F0DC}"/>
    <dgm:cxn modelId="{A24E1321-28B7-B040-B8FC-A89B7F0186A2}" type="presOf" srcId="{8BE37492-5279-1C4F-87DC-B50AAAEFF2A8}" destId="{C8DE3C12-F9D8-8B4B-8DC3-ADB866024E2A}" srcOrd="0" destOrd="0" presId="urn:microsoft.com/office/officeart/2005/8/layout/process3"/>
    <dgm:cxn modelId="{67024924-2604-9647-9E5A-BCDA0C9BB8CB}" type="presOf" srcId="{C3B879CB-1DDD-874C-988C-76A7AED5A946}" destId="{C20A7731-0B40-AB48-8A4D-1301AD3C2796}" srcOrd="0" destOrd="0" presId="urn:microsoft.com/office/officeart/2005/8/layout/process3"/>
    <dgm:cxn modelId="{935AB52B-EE9D-354F-BEFD-F9EC742EBAF7}" srcId="{C17E52CC-23AA-314B-AB47-46EF7B04ECB2}" destId="{F2A0E9C5-A31C-564F-9028-1A142C326F37}" srcOrd="0" destOrd="0" parTransId="{F2BCF5FC-5E44-3441-AD5F-4FFCF81DDC5F}" sibTransId="{FB685E45-516E-1040-97FA-55EDC3D5F703}"/>
    <dgm:cxn modelId="{B8AADE34-9A8F-AF4E-9266-386497F6F6B4}" type="presOf" srcId="{E022F21C-42FB-9D40-8D10-89ED6BBF6292}" destId="{492B1704-3054-1340-B8F1-AC29D1106B72}" srcOrd="0" destOrd="0" presId="urn:microsoft.com/office/officeart/2005/8/layout/process3"/>
    <dgm:cxn modelId="{086DD636-CAD8-FA47-A3F2-53C70103F2E2}" srcId="{C17E52CC-23AA-314B-AB47-46EF7B04ECB2}" destId="{016E273E-567B-7D48-9287-F2AD53931EFF}" srcOrd="1" destOrd="0" parTransId="{32F97E9B-9EF2-F043-991D-68CC30384452}" sibTransId="{C3B879CB-1DDD-874C-988C-76A7AED5A946}"/>
    <dgm:cxn modelId="{21C4516C-55D2-5344-9957-52855338343E}" type="presOf" srcId="{016E273E-567B-7D48-9287-F2AD53931EFF}" destId="{E001AAE2-2F6F-E941-9448-9281FF4D5158}" srcOrd="1" destOrd="0" presId="urn:microsoft.com/office/officeart/2005/8/layout/process3"/>
    <dgm:cxn modelId="{94CAA94E-3F4D-F943-BD84-7E11DEBC8E01}" type="presOf" srcId="{FB685E45-516E-1040-97FA-55EDC3D5F703}" destId="{01336F47-7A01-854B-B682-4DF1D2D387D7}" srcOrd="0" destOrd="0" presId="urn:microsoft.com/office/officeart/2005/8/layout/process3"/>
    <dgm:cxn modelId="{5BF7A380-DD73-544B-AF09-17C03C18C7E1}" type="presOf" srcId="{F2A0E9C5-A31C-564F-9028-1A142C326F37}" destId="{D676BFB2-30AE-814D-94CB-A878072F21A1}" srcOrd="1" destOrd="0" presId="urn:microsoft.com/office/officeart/2005/8/layout/process3"/>
    <dgm:cxn modelId="{EA51F683-FDC8-0D40-A6C7-A09D4DEA3BEF}" srcId="{C17E52CC-23AA-314B-AB47-46EF7B04ECB2}" destId="{8BE37492-5279-1C4F-87DC-B50AAAEFF2A8}" srcOrd="2" destOrd="0" parTransId="{EA9B6A13-C372-AC44-BF86-CA4989AFCB4A}" sibTransId="{FDA2CB9F-599D-214B-9973-BC729D721740}"/>
    <dgm:cxn modelId="{C6842D84-4765-3D45-9DA7-3A4A7E096BC1}" type="presOf" srcId="{FEFEE24A-537A-8F4F-9313-E70D684F3920}" destId="{9BD2978A-4856-D348-8705-94E548350B43}" srcOrd="0" destOrd="0" presId="urn:microsoft.com/office/officeart/2005/8/layout/process3"/>
    <dgm:cxn modelId="{CC806E84-2CC5-BF4C-BF48-0A1B848F8D91}" srcId="{016E273E-567B-7D48-9287-F2AD53931EFF}" destId="{E022F21C-42FB-9D40-8D10-89ED6BBF6292}" srcOrd="0" destOrd="0" parTransId="{27FC4302-641A-C348-84BC-F1C2D660C0C7}" sibTransId="{17E4CFAC-2137-8245-80D7-ECC2439288F7}"/>
    <dgm:cxn modelId="{66E8CA97-020F-D647-B6DC-9BF440536281}" type="presOf" srcId="{016E273E-567B-7D48-9287-F2AD53931EFF}" destId="{8C424EA1-5C8B-8742-A21C-757D26178290}" srcOrd="0" destOrd="0" presId="urn:microsoft.com/office/officeart/2005/8/layout/process3"/>
    <dgm:cxn modelId="{2D2A799D-A498-5744-8046-4C9EE7CB44D3}" type="presOf" srcId="{8BE37492-5279-1C4F-87DC-B50AAAEFF2A8}" destId="{D19BA441-39B0-B343-B752-120EFF3B3112}" srcOrd="1" destOrd="0" presId="urn:microsoft.com/office/officeart/2005/8/layout/process3"/>
    <dgm:cxn modelId="{FC5DDCAA-BB84-0D45-AEE7-2EDAD286ADD8}" type="presOf" srcId="{12B024F7-CFF4-4249-93B7-724988FB9532}" destId="{B034060D-911A-6C4A-B882-60AC7B34A118}" srcOrd="0" destOrd="0" presId="urn:microsoft.com/office/officeart/2005/8/layout/process3"/>
    <dgm:cxn modelId="{448BE7B9-6A9A-7540-99E0-F6704DF8CEEC}" type="presOf" srcId="{C17E52CC-23AA-314B-AB47-46EF7B04ECB2}" destId="{AFE53CE9-417E-F64C-9192-B24EC2CA8477}" srcOrd="0" destOrd="0" presId="urn:microsoft.com/office/officeart/2005/8/layout/process3"/>
    <dgm:cxn modelId="{2E2FE9CA-7F34-AD4C-8949-75495A61ED10}" type="presOf" srcId="{F2A0E9C5-A31C-564F-9028-1A142C326F37}" destId="{00677015-1651-8642-9B6C-53AF6A159217}" srcOrd="0" destOrd="0" presId="urn:microsoft.com/office/officeart/2005/8/layout/process3"/>
    <dgm:cxn modelId="{7F3547EF-94F6-F642-89F4-63F16120D786}" type="presOf" srcId="{C3B879CB-1DDD-874C-988C-76A7AED5A946}" destId="{9652737A-9D88-414F-B6F6-B2935583BD50}" srcOrd="1" destOrd="0" presId="urn:microsoft.com/office/officeart/2005/8/layout/process3"/>
    <dgm:cxn modelId="{BB18E8E0-F035-B14B-831A-93D5953901D7}" type="presParOf" srcId="{AFE53CE9-417E-F64C-9192-B24EC2CA8477}" destId="{822E66F2-DE54-F74A-8AFD-8FC50B0F483B}" srcOrd="0" destOrd="0" presId="urn:microsoft.com/office/officeart/2005/8/layout/process3"/>
    <dgm:cxn modelId="{8D3C0D67-1457-D244-951B-5B816ABDF2DE}" type="presParOf" srcId="{822E66F2-DE54-F74A-8AFD-8FC50B0F483B}" destId="{00677015-1651-8642-9B6C-53AF6A159217}" srcOrd="0" destOrd="0" presId="urn:microsoft.com/office/officeart/2005/8/layout/process3"/>
    <dgm:cxn modelId="{807768D1-551A-6648-896A-580A76C64F6A}" type="presParOf" srcId="{822E66F2-DE54-F74A-8AFD-8FC50B0F483B}" destId="{D676BFB2-30AE-814D-94CB-A878072F21A1}" srcOrd="1" destOrd="0" presId="urn:microsoft.com/office/officeart/2005/8/layout/process3"/>
    <dgm:cxn modelId="{2B2E8949-76BF-F942-AE8C-561A0D41F459}" type="presParOf" srcId="{822E66F2-DE54-F74A-8AFD-8FC50B0F483B}" destId="{9BD2978A-4856-D348-8705-94E548350B43}" srcOrd="2" destOrd="0" presId="urn:microsoft.com/office/officeart/2005/8/layout/process3"/>
    <dgm:cxn modelId="{07C616C2-A7B6-964A-866C-040B8D0022EA}" type="presParOf" srcId="{AFE53CE9-417E-F64C-9192-B24EC2CA8477}" destId="{01336F47-7A01-854B-B682-4DF1D2D387D7}" srcOrd="1" destOrd="0" presId="urn:microsoft.com/office/officeart/2005/8/layout/process3"/>
    <dgm:cxn modelId="{935156F4-E737-AF40-9833-8545351C0A55}" type="presParOf" srcId="{01336F47-7A01-854B-B682-4DF1D2D387D7}" destId="{03966749-BEAA-5D4A-88A6-2E48A86BB54A}" srcOrd="0" destOrd="0" presId="urn:microsoft.com/office/officeart/2005/8/layout/process3"/>
    <dgm:cxn modelId="{37D8B439-AAED-2844-99A7-67BD0C0637A2}" type="presParOf" srcId="{AFE53CE9-417E-F64C-9192-B24EC2CA8477}" destId="{5FCE1CD7-79B1-B143-BAB7-018D520C5E43}" srcOrd="2" destOrd="0" presId="urn:microsoft.com/office/officeart/2005/8/layout/process3"/>
    <dgm:cxn modelId="{20C68F5F-E3F3-634E-9E8C-4286D9F2C84F}" type="presParOf" srcId="{5FCE1CD7-79B1-B143-BAB7-018D520C5E43}" destId="{8C424EA1-5C8B-8742-A21C-757D26178290}" srcOrd="0" destOrd="0" presId="urn:microsoft.com/office/officeart/2005/8/layout/process3"/>
    <dgm:cxn modelId="{9869AC8E-C451-0043-A965-EFC937673EF5}" type="presParOf" srcId="{5FCE1CD7-79B1-B143-BAB7-018D520C5E43}" destId="{E001AAE2-2F6F-E941-9448-9281FF4D5158}" srcOrd="1" destOrd="0" presId="urn:microsoft.com/office/officeart/2005/8/layout/process3"/>
    <dgm:cxn modelId="{4475442B-42CA-EC4F-8BE2-48C61F6F0C4A}" type="presParOf" srcId="{5FCE1CD7-79B1-B143-BAB7-018D520C5E43}" destId="{492B1704-3054-1340-B8F1-AC29D1106B72}" srcOrd="2" destOrd="0" presId="urn:microsoft.com/office/officeart/2005/8/layout/process3"/>
    <dgm:cxn modelId="{B1890022-6444-6942-B85F-9EF1074D9E14}" type="presParOf" srcId="{AFE53CE9-417E-F64C-9192-B24EC2CA8477}" destId="{C20A7731-0B40-AB48-8A4D-1301AD3C2796}" srcOrd="3" destOrd="0" presId="urn:microsoft.com/office/officeart/2005/8/layout/process3"/>
    <dgm:cxn modelId="{77519406-C585-ED46-8A84-5BDCFF47B343}" type="presParOf" srcId="{C20A7731-0B40-AB48-8A4D-1301AD3C2796}" destId="{9652737A-9D88-414F-B6F6-B2935583BD50}" srcOrd="0" destOrd="0" presId="urn:microsoft.com/office/officeart/2005/8/layout/process3"/>
    <dgm:cxn modelId="{8AF3B7CA-24F7-B34D-A964-F8FEAD92ABFF}" type="presParOf" srcId="{AFE53CE9-417E-F64C-9192-B24EC2CA8477}" destId="{13DED5BC-63B9-2843-89E8-465E8894EE51}" srcOrd="4" destOrd="0" presId="urn:microsoft.com/office/officeart/2005/8/layout/process3"/>
    <dgm:cxn modelId="{553A36CE-B4E5-6549-8B9B-1FD25D09192E}" type="presParOf" srcId="{13DED5BC-63B9-2843-89E8-465E8894EE51}" destId="{C8DE3C12-F9D8-8B4B-8DC3-ADB866024E2A}" srcOrd="0" destOrd="0" presId="urn:microsoft.com/office/officeart/2005/8/layout/process3"/>
    <dgm:cxn modelId="{622B7313-DFE6-BB4E-B4FF-0654D98CEBA0}" type="presParOf" srcId="{13DED5BC-63B9-2843-89E8-465E8894EE51}" destId="{D19BA441-39B0-B343-B752-120EFF3B3112}" srcOrd="1" destOrd="0" presId="urn:microsoft.com/office/officeart/2005/8/layout/process3"/>
    <dgm:cxn modelId="{A9D6AB97-6F62-324C-BDC0-CD2F10454157}" type="presParOf" srcId="{13DED5BC-63B9-2843-89E8-465E8894EE51}" destId="{B034060D-911A-6C4A-B882-60AC7B34A118}" srcOrd="2" destOrd="0" presId="urn:microsoft.com/office/officeart/2005/8/layout/process3"/>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17E52CC-23AA-314B-AB47-46EF7B04ECB2}" type="doc">
      <dgm:prSet loTypeId="urn:microsoft.com/office/officeart/2005/8/layout/process3" loCatId="" qsTypeId="urn:microsoft.com/office/officeart/2005/8/quickstyle/simple1" qsCatId="simple" csTypeId="urn:microsoft.com/office/officeart/2005/8/colors/accent2_1" csCatId="accent2" phldr="0"/>
      <dgm:spPr/>
      <dgm:t>
        <a:bodyPr/>
        <a:lstStyle/>
        <a:p>
          <a:endParaRPr lang="en-US"/>
        </a:p>
      </dgm:t>
    </dgm:pt>
    <dgm:pt modelId="{F2A0E9C5-A31C-564F-9028-1A142C326F37}">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2BCF5FC-5E44-3441-AD5F-4FFCF81DDC5F}" type="par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B685E45-516E-1040-97FA-55EDC3D5F703}" type="sib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EFEE24A-537A-8F4F-9313-E70D684F3920}">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5BD7279D-9BB5-384A-A720-08426DDAEE5B}" type="par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B7A11DF-B3B3-B748-9B0F-A2C58699F958}" type="sib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016E273E-567B-7D48-9287-F2AD53931EFF}">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32F97E9B-9EF2-F043-991D-68CC30384452}" type="par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C3B879CB-1DDD-874C-988C-76A7AED5A946}" type="sib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022F21C-42FB-9D40-8D10-89ED6BBF629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27FC4302-641A-C348-84BC-F1C2D660C0C7}" type="par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7E4CFAC-2137-8245-80D7-ECC2439288F7}" type="sib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8BE37492-5279-1C4F-87DC-B50AAAEFF2A8}">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A9B6A13-C372-AC44-BF86-CA4989AFCB4A}" type="par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DA2CB9F-599D-214B-9973-BC729D721740}" type="sib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2B024F7-CFF4-4249-93B7-724988FB953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69C9E067-B60C-E247-826D-E11ED482D62B}" type="par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796A3AF7-2837-A54C-BE99-1A79CF46F0DC}" type="sib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AFE53CE9-417E-F64C-9192-B24EC2CA8477}" type="pres">
      <dgm:prSet presAssocID="{C17E52CC-23AA-314B-AB47-46EF7B04ECB2}" presName="linearFlow" presStyleCnt="0">
        <dgm:presLayoutVars>
          <dgm:dir/>
          <dgm:animLvl val="lvl"/>
          <dgm:resizeHandles val="exact"/>
        </dgm:presLayoutVars>
      </dgm:prSet>
      <dgm:spPr/>
    </dgm:pt>
    <dgm:pt modelId="{822E66F2-DE54-F74A-8AFD-8FC50B0F483B}" type="pres">
      <dgm:prSet presAssocID="{F2A0E9C5-A31C-564F-9028-1A142C326F37}" presName="composite" presStyleCnt="0"/>
      <dgm:spPr/>
    </dgm:pt>
    <dgm:pt modelId="{00677015-1651-8642-9B6C-53AF6A159217}" type="pres">
      <dgm:prSet presAssocID="{F2A0E9C5-A31C-564F-9028-1A142C326F37}" presName="parTx" presStyleLbl="node1" presStyleIdx="0" presStyleCnt="3">
        <dgm:presLayoutVars>
          <dgm:chMax val="0"/>
          <dgm:chPref val="0"/>
          <dgm:bulletEnabled val="1"/>
        </dgm:presLayoutVars>
      </dgm:prSet>
      <dgm:spPr/>
    </dgm:pt>
    <dgm:pt modelId="{D676BFB2-30AE-814D-94CB-A878072F21A1}" type="pres">
      <dgm:prSet presAssocID="{F2A0E9C5-A31C-564F-9028-1A142C326F37}" presName="parSh" presStyleLbl="node1" presStyleIdx="0" presStyleCnt="3"/>
      <dgm:spPr/>
    </dgm:pt>
    <dgm:pt modelId="{9BD2978A-4856-D348-8705-94E548350B43}" type="pres">
      <dgm:prSet presAssocID="{F2A0E9C5-A31C-564F-9028-1A142C326F37}" presName="desTx" presStyleLbl="fgAcc1" presStyleIdx="0" presStyleCnt="3">
        <dgm:presLayoutVars>
          <dgm:bulletEnabled val="1"/>
        </dgm:presLayoutVars>
      </dgm:prSet>
      <dgm:spPr/>
    </dgm:pt>
    <dgm:pt modelId="{01336F47-7A01-854B-B682-4DF1D2D387D7}" type="pres">
      <dgm:prSet presAssocID="{FB685E45-516E-1040-97FA-55EDC3D5F703}" presName="sibTrans" presStyleLbl="sibTrans2D1" presStyleIdx="0" presStyleCnt="2"/>
      <dgm:spPr/>
    </dgm:pt>
    <dgm:pt modelId="{03966749-BEAA-5D4A-88A6-2E48A86BB54A}" type="pres">
      <dgm:prSet presAssocID="{FB685E45-516E-1040-97FA-55EDC3D5F703}" presName="connTx" presStyleLbl="sibTrans2D1" presStyleIdx="0" presStyleCnt="2"/>
      <dgm:spPr/>
    </dgm:pt>
    <dgm:pt modelId="{5FCE1CD7-79B1-B143-BAB7-018D520C5E43}" type="pres">
      <dgm:prSet presAssocID="{016E273E-567B-7D48-9287-F2AD53931EFF}" presName="composite" presStyleCnt="0"/>
      <dgm:spPr/>
    </dgm:pt>
    <dgm:pt modelId="{8C424EA1-5C8B-8742-A21C-757D26178290}" type="pres">
      <dgm:prSet presAssocID="{016E273E-567B-7D48-9287-F2AD53931EFF}" presName="parTx" presStyleLbl="node1" presStyleIdx="0" presStyleCnt="3">
        <dgm:presLayoutVars>
          <dgm:chMax val="0"/>
          <dgm:chPref val="0"/>
          <dgm:bulletEnabled val="1"/>
        </dgm:presLayoutVars>
      </dgm:prSet>
      <dgm:spPr/>
    </dgm:pt>
    <dgm:pt modelId="{E001AAE2-2F6F-E941-9448-9281FF4D5158}" type="pres">
      <dgm:prSet presAssocID="{016E273E-567B-7D48-9287-F2AD53931EFF}" presName="parSh" presStyleLbl="node1" presStyleIdx="1" presStyleCnt="3"/>
      <dgm:spPr/>
    </dgm:pt>
    <dgm:pt modelId="{492B1704-3054-1340-B8F1-AC29D1106B72}" type="pres">
      <dgm:prSet presAssocID="{016E273E-567B-7D48-9287-F2AD53931EFF}" presName="desTx" presStyleLbl="fgAcc1" presStyleIdx="1" presStyleCnt="3">
        <dgm:presLayoutVars>
          <dgm:bulletEnabled val="1"/>
        </dgm:presLayoutVars>
      </dgm:prSet>
      <dgm:spPr/>
    </dgm:pt>
    <dgm:pt modelId="{C20A7731-0B40-AB48-8A4D-1301AD3C2796}" type="pres">
      <dgm:prSet presAssocID="{C3B879CB-1DDD-874C-988C-76A7AED5A946}" presName="sibTrans" presStyleLbl="sibTrans2D1" presStyleIdx="1" presStyleCnt="2"/>
      <dgm:spPr/>
    </dgm:pt>
    <dgm:pt modelId="{9652737A-9D88-414F-B6F6-B2935583BD50}" type="pres">
      <dgm:prSet presAssocID="{C3B879CB-1DDD-874C-988C-76A7AED5A946}" presName="connTx" presStyleLbl="sibTrans2D1" presStyleIdx="1" presStyleCnt="2"/>
      <dgm:spPr/>
    </dgm:pt>
    <dgm:pt modelId="{13DED5BC-63B9-2843-89E8-465E8894EE51}" type="pres">
      <dgm:prSet presAssocID="{8BE37492-5279-1C4F-87DC-B50AAAEFF2A8}" presName="composite" presStyleCnt="0"/>
      <dgm:spPr/>
    </dgm:pt>
    <dgm:pt modelId="{C8DE3C12-F9D8-8B4B-8DC3-ADB866024E2A}" type="pres">
      <dgm:prSet presAssocID="{8BE37492-5279-1C4F-87DC-B50AAAEFF2A8}" presName="parTx" presStyleLbl="node1" presStyleIdx="1" presStyleCnt="3">
        <dgm:presLayoutVars>
          <dgm:chMax val="0"/>
          <dgm:chPref val="0"/>
          <dgm:bulletEnabled val="1"/>
        </dgm:presLayoutVars>
      </dgm:prSet>
      <dgm:spPr/>
    </dgm:pt>
    <dgm:pt modelId="{D19BA441-39B0-B343-B752-120EFF3B3112}" type="pres">
      <dgm:prSet presAssocID="{8BE37492-5279-1C4F-87DC-B50AAAEFF2A8}" presName="parSh" presStyleLbl="node1" presStyleIdx="2" presStyleCnt="3"/>
      <dgm:spPr/>
    </dgm:pt>
    <dgm:pt modelId="{B034060D-911A-6C4A-B882-60AC7B34A118}" type="pres">
      <dgm:prSet presAssocID="{8BE37492-5279-1C4F-87DC-B50AAAEFF2A8}" presName="desTx" presStyleLbl="fgAcc1" presStyleIdx="2" presStyleCnt="3">
        <dgm:presLayoutVars>
          <dgm:bulletEnabled val="1"/>
        </dgm:presLayoutVars>
      </dgm:prSet>
      <dgm:spPr/>
    </dgm:pt>
  </dgm:ptLst>
  <dgm:cxnLst>
    <dgm:cxn modelId="{7CF7C000-885B-3740-991B-DAF1A261135F}" type="presOf" srcId="{FB685E45-516E-1040-97FA-55EDC3D5F703}" destId="{03966749-BEAA-5D4A-88A6-2E48A86BB54A}" srcOrd="1" destOrd="0" presId="urn:microsoft.com/office/officeart/2005/8/layout/process3"/>
    <dgm:cxn modelId="{40CA8E10-EBF6-B14C-8014-5DD36E72319A}" srcId="{F2A0E9C5-A31C-564F-9028-1A142C326F37}" destId="{FEFEE24A-537A-8F4F-9313-E70D684F3920}" srcOrd="0" destOrd="0" parTransId="{5BD7279D-9BB5-384A-A720-08426DDAEE5B}" sibTransId="{EB7A11DF-B3B3-B748-9B0F-A2C58699F958}"/>
    <dgm:cxn modelId="{A659DD1E-EB43-8648-BA2A-BF051FDEAB3E}" srcId="{8BE37492-5279-1C4F-87DC-B50AAAEFF2A8}" destId="{12B024F7-CFF4-4249-93B7-724988FB9532}" srcOrd="0" destOrd="0" parTransId="{69C9E067-B60C-E247-826D-E11ED482D62B}" sibTransId="{796A3AF7-2837-A54C-BE99-1A79CF46F0DC}"/>
    <dgm:cxn modelId="{A24E1321-28B7-B040-B8FC-A89B7F0186A2}" type="presOf" srcId="{8BE37492-5279-1C4F-87DC-B50AAAEFF2A8}" destId="{C8DE3C12-F9D8-8B4B-8DC3-ADB866024E2A}" srcOrd="0" destOrd="0" presId="urn:microsoft.com/office/officeart/2005/8/layout/process3"/>
    <dgm:cxn modelId="{67024924-2604-9647-9E5A-BCDA0C9BB8CB}" type="presOf" srcId="{C3B879CB-1DDD-874C-988C-76A7AED5A946}" destId="{C20A7731-0B40-AB48-8A4D-1301AD3C2796}" srcOrd="0" destOrd="0" presId="urn:microsoft.com/office/officeart/2005/8/layout/process3"/>
    <dgm:cxn modelId="{935AB52B-EE9D-354F-BEFD-F9EC742EBAF7}" srcId="{C17E52CC-23AA-314B-AB47-46EF7B04ECB2}" destId="{F2A0E9C5-A31C-564F-9028-1A142C326F37}" srcOrd="0" destOrd="0" parTransId="{F2BCF5FC-5E44-3441-AD5F-4FFCF81DDC5F}" sibTransId="{FB685E45-516E-1040-97FA-55EDC3D5F703}"/>
    <dgm:cxn modelId="{B8AADE34-9A8F-AF4E-9266-386497F6F6B4}" type="presOf" srcId="{E022F21C-42FB-9D40-8D10-89ED6BBF6292}" destId="{492B1704-3054-1340-B8F1-AC29D1106B72}" srcOrd="0" destOrd="0" presId="urn:microsoft.com/office/officeart/2005/8/layout/process3"/>
    <dgm:cxn modelId="{086DD636-CAD8-FA47-A3F2-53C70103F2E2}" srcId="{C17E52CC-23AA-314B-AB47-46EF7B04ECB2}" destId="{016E273E-567B-7D48-9287-F2AD53931EFF}" srcOrd="1" destOrd="0" parTransId="{32F97E9B-9EF2-F043-991D-68CC30384452}" sibTransId="{C3B879CB-1DDD-874C-988C-76A7AED5A946}"/>
    <dgm:cxn modelId="{21C4516C-55D2-5344-9957-52855338343E}" type="presOf" srcId="{016E273E-567B-7D48-9287-F2AD53931EFF}" destId="{E001AAE2-2F6F-E941-9448-9281FF4D5158}" srcOrd="1" destOrd="0" presId="urn:microsoft.com/office/officeart/2005/8/layout/process3"/>
    <dgm:cxn modelId="{94CAA94E-3F4D-F943-BD84-7E11DEBC8E01}" type="presOf" srcId="{FB685E45-516E-1040-97FA-55EDC3D5F703}" destId="{01336F47-7A01-854B-B682-4DF1D2D387D7}" srcOrd="0" destOrd="0" presId="urn:microsoft.com/office/officeart/2005/8/layout/process3"/>
    <dgm:cxn modelId="{5BF7A380-DD73-544B-AF09-17C03C18C7E1}" type="presOf" srcId="{F2A0E9C5-A31C-564F-9028-1A142C326F37}" destId="{D676BFB2-30AE-814D-94CB-A878072F21A1}" srcOrd="1" destOrd="0" presId="urn:microsoft.com/office/officeart/2005/8/layout/process3"/>
    <dgm:cxn modelId="{EA51F683-FDC8-0D40-A6C7-A09D4DEA3BEF}" srcId="{C17E52CC-23AA-314B-AB47-46EF7B04ECB2}" destId="{8BE37492-5279-1C4F-87DC-B50AAAEFF2A8}" srcOrd="2" destOrd="0" parTransId="{EA9B6A13-C372-AC44-BF86-CA4989AFCB4A}" sibTransId="{FDA2CB9F-599D-214B-9973-BC729D721740}"/>
    <dgm:cxn modelId="{C6842D84-4765-3D45-9DA7-3A4A7E096BC1}" type="presOf" srcId="{FEFEE24A-537A-8F4F-9313-E70D684F3920}" destId="{9BD2978A-4856-D348-8705-94E548350B43}" srcOrd="0" destOrd="0" presId="urn:microsoft.com/office/officeart/2005/8/layout/process3"/>
    <dgm:cxn modelId="{CC806E84-2CC5-BF4C-BF48-0A1B848F8D91}" srcId="{016E273E-567B-7D48-9287-F2AD53931EFF}" destId="{E022F21C-42FB-9D40-8D10-89ED6BBF6292}" srcOrd="0" destOrd="0" parTransId="{27FC4302-641A-C348-84BC-F1C2D660C0C7}" sibTransId="{17E4CFAC-2137-8245-80D7-ECC2439288F7}"/>
    <dgm:cxn modelId="{66E8CA97-020F-D647-B6DC-9BF440536281}" type="presOf" srcId="{016E273E-567B-7D48-9287-F2AD53931EFF}" destId="{8C424EA1-5C8B-8742-A21C-757D26178290}" srcOrd="0" destOrd="0" presId="urn:microsoft.com/office/officeart/2005/8/layout/process3"/>
    <dgm:cxn modelId="{2D2A799D-A498-5744-8046-4C9EE7CB44D3}" type="presOf" srcId="{8BE37492-5279-1C4F-87DC-B50AAAEFF2A8}" destId="{D19BA441-39B0-B343-B752-120EFF3B3112}" srcOrd="1" destOrd="0" presId="urn:microsoft.com/office/officeart/2005/8/layout/process3"/>
    <dgm:cxn modelId="{FC5DDCAA-BB84-0D45-AEE7-2EDAD286ADD8}" type="presOf" srcId="{12B024F7-CFF4-4249-93B7-724988FB9532}" destId="{B034060D-911A-6C4A-B882-60AC7B34A118}" srcOrd="0" destOrd="0" presId="urn:microsoft.com/office/officeart/2005/8/layout/process3"/>
    <dgm:cxn modelId="{448BE7B9-6A9A-7540-99E0-F6704DF8CEEC}" type="presOf" srcId="{C17E52CC-23AA-314B-AB47-46EF7B04ECB2}" destId="{AFE53CE9-417E-F64C-9192-B24EC2CA8477}" srcOrd="0" destOrd="0" presId="urn:microsoft.com/office/officeart/2005/8/layout/process3"/>
    <dgm:cxn modelId="{2E2FE9CA-7F34-AD4C-8949-75495A61ED10}" type="presOf" srcId="{F2A0E9C5-A31C-564F-9028-1A142C326F37}" destId="{00677015-1651-8642-9B6C-53AF6A159217}" srcOrd="0" destOrd="0" presId="urn:microsoft.com/office/officeart/2005/8/layout/process3"/>
    <dgm:cxn modelId="{7F3547EF-94F6-F642-89F4-63F16120D786}" type="presOf" srcId="{C3B879CB-1DDD-874C-988C-76A7AED5A946}" destId="{9652737A-9D88-414F-B6F6-B2935583BD50}" srcOrd="1" destOrd="0" presId="urn:microsoft.com/office/officeart/2005/8/layout/process3"/>
    <dgm:cxn modelId="{BB18E8E0-F035-B14B-831A-93D5953901D7}" type="presParOf" srcId="{AFE53CE9-417E-F64C-9192-B24EC2CA8477}" destId="{822E66F2-DE54-F74A-8AFD-8FC50B0F483B}" srcOrd="0" destOrd="0" presId="urn:microsoft.com/office/officeart/2005/8/layout/process3"/>
    <dgm:cxn modelId="{8D3C0D67-1457-D244-951B-5B816ABDF2DE}" type="presParOf" srcId="{822E66F2-DE54-F74A-8AFD-8FC50B0F483B}" destId="{00677015-1651-8642-9B6C-53AF6A159217}" srcOrd="0" destOrd="0" presId="urn:microsoft.com/office/officeart/2005/8/layout/process3"/>
    <dgm:cxn modelId="{807768D1-551A-6648-896A-580A76C64F6A}" type="presParOf" srcId="{822E66F2-DE54-F74A-8AFD-8FC50B0F483B}" destId="{D676BFB2-30AE-814D-94CB-A878072F21A1}" srcOrd="1" destOrd="0" presId="urn:microsoft.com/office/officeart/2005/8/layout/process3"/>
    <dgm:cxn modelId="{2B2E8949-76BF-F942-AE8C-561A0D41F459}" type="presParOf" srcId="{822E66F2-DE54-F74A-8AFD-8FC50B0F483B}" destId="{9BD2978A-4856-D348-8705-94E548350B43}" srcOrd="2" destOrd="0" presId="urn:microsoft.com/office/officeart/2005/8/layout/process3"/>
    <dgm:cxn modelId="{07C616C2-A7B6-964A-866C-040B8D0022EA}" type="presParOf" srcId="{AFE53CE9-417E-F64C-9192-B24EC2CA8477}" destId="{01336F47-7A01-854B-B682-4DF1D2D387D7}" srcOrd="1" destOrd="0" presId="urn:microsoft.com/office/officeart/2005/8/layout/process3"/>
    <dgm:cxn modelId="{935156F4-E737-AF40-9833-8545351C0A55}" type="presParOf" srcId="{01336F47-7A01-854B-B682-4DF1D2D387D7}" destId="{03966749-BEAA-5D4A-88A6-2E48A86BB54A}" srcOrd="0" destOrd="0" presId="urn:microsoft.com/office/officeart/2005/8/layout/process3"/>
    <dgm:cxn modelId="{37D8B439-AAED-2844-99A7-67BD0C0637A2}" type="presParOf" srcId="{AFE53CE9-417E-F64C-9192-B24EC2CA8477}" destId="{5FCE1CD7-79B1-B143-BAB7-018D520C5E43}" srcOrd="2" destOrd="0" presId="urn:microsoft.com/office/officeart/2005/8/layout/process3"/>
    <dgm:cxn modelId="{20C68F5F-E3F3-634E-9E8C-4286D9F2C84F}" type="presParOf" srcId="{5FCE1CD7-79B1-B143-BAB7-018D520C5E43}" destId="{8C424EA1-5C8B-8742-A21C-757D26178290}" srcOrd="0" destOrd="0" presId="urn:microsoft.com/office/officeart/2005/8/layout/process3"/>
    <dgm:cxn modelId="{9869AC8E-C451-0043-A965-EFC937673EF5}" type="presParOf" srcId="{5FCE1CD7-79B1-B143-BAB7-018D520C5E43}" destId="{E001AAE2-2F6F-E941-9448-9281FF4D5158}" srcOrd="1" destOrd="0" presId="urn:microsoft.com/office/officeart/2005/8/layout/process3"/>
    <dgm:cxn modelId="{4475442B-42CA-EC4F-8BE2-48C61F6F0C4A}" type="presParOf" srcId="{5FCE1CD7-79B1-B143-BAB7-018D520C5E43}" destId="{492B1704-3054-1340-B8F1-AC29D1106B72}" srcOrd="2" destOrd="0" presId="urn:microsoft.com/office/officeart/2005/8/layout/process3"/>
    <dgm:cxn modelId="{B1890022-6444-6942-B85F-9EF1074D9E14}" type="presParOf" srcId="{AFE53CE9-417E-F64C-9192-B24EC2CA8477}" destId="{C20A7731-0B40-AB48-8A4D-1301AD3C2796}" srcOrd="3" destOrd="0" presId="urn:microsoft.com/office/officeart/2005/8/layout/process3"/>
    <dgm:cxn modelId="{77519406-C585-ED46-8A84-5BDCFF47B343}" type="presParOf" srcId="{C20A7731-0B40-AB48-8A4D-1301AD3C2796}" destId="{9652737A-9D88-414F-B6F6-B2935583BD50}" srcOrd="0" destOrd="0" presId="urn:microsoft.com/office/officeart/2005/8/layout/process3"/>
    <dgm:cxn modelId="{8AF3B7CA-24F7-B34D-A964-F8FEAD92ABFF}" type="presParOf" srcId="{AFE53CE9-417E-F64C-9192-B24EC2CA8477}" destId="{13DED5BC-63B9-2843-89E8-465E8894EE51}" srcOrd="4" destOrd="0" presId="urn:microsoft.com/office/officeart/2005/8/layout/process3"/>
    <dgm:cxn modelId="{553A36CE-B4E5-6549-8B9B-1FD25D09192E}" type="presParOf" srcId="{13DED5BC-63B9-2843-89E8-465E8894EE51}" destId="{C8DE3C12-F9D8-8B4B-8DC3-ADB866024E2A}" srcOrd="0" destOrd="0" presId="urn:microsoft.com/office/officeart/2005/8/layout/process3"/>
    <dgm:cxn modelId="{622B7313-DFE6-BB4E-B4FF-0654D98CEBA0}" type="presParOf" srcId="{13DED5BC-63B9-2843-89E8-465E8894EE51}" destId="{D19BA441-39B0-B343-B752-120EFF3B3112}" srcOrd="1" destOrd="0" presId="urn:microsoft.com/office/officeart/2005/8/layout/process3"/>
    <dgm:cxn modelId="{A9D6AB97-6F62-324C-BDC0-CD2F10454157}" type="presParOf" srcId="{13DED5BC-63B9-2843-89E8-465E8894EE51}" destId="{B034060D-911A-6C4A-B882-60AC7B34A118}" srcOrd="2" destOrd="0" presId="urn:microsoft.com/office/officeart/2005/8/layout/process3"/>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17E52CC-23AA-314B-AB47-46EF7B04ECB2}" type="doc">
      <dgm:prSet loTypeId="urn:microsoft.com/office/officeart/2005/8/layout/process3" loCatId="" qsTypeId="urn:microsoft.com/office/officeart/2005/8/quickstyle/simple1" qsCatId="simple" csTypeId="urn:microsoft.com/office/officeart/2005/8/colors/accent2_1" csCatId="accent2" phldr="0"/>
      <dgm:spPr/>
      <dgm:t>
        <a:bodyPr/>
        <a:lstStyle/>
        <a:p>
          <a:endParaRPr lang="en-US"/>
        </a:p>
      </dgm:t>
    </dgm:pt>
    <dgm:pt modelId="{F2A0E9C5-A31C-564F-9028-1A142C326F37}">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2BCF5FC-5E44-3441-AD5F-4FFCF81DDC5F}" type="par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B685E45-516E-1040-97FA-55EDC3D5F703}" type="sibTrans" cxnId="{935AB52B-EE9D-354F-BEFD-F9EC742EBAF7}">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EFEE24A-537A-8F4F-9313-E70D684F3920}">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5BD7279D-9BB5-384A-A720-08426DDAEE5B}" type="par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B7A11DF-B3B3-B748-9B0F-A2C58699F958}" type="sibTrans" cxnId="{40CA8E10-EBF6-B14C-8014-5DD36E72319A}">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016E273E-567B-7D48-9287-F2AD53931EFF}">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32F97E9B-9EF2-F043-991D-68CC30384452}" type="par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C3B879CB-1DDD-874C-988C-76A7AED5A946}" type="sibTrans" cxnId="{086DD636-CAD8-FA47-A3F2-53C70103F2E2}">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022F21C-42FB-9D40-8D10-89ED6BBF629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27FC4302-641A-C348-84BC-F1C2D660C0C7}" type="par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7E4CFAC-2137-8245-80D7-ECC2439288F7}" type="sibTrans" cxnId="{CC806E84-2CC5-BF4C-BF48-0A1B848F8D91}">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8BE37492-5279-1C4F-87DC-B50AAAEFF2A8}">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EA9B6A13-C372-AC44-BF86-CA4989AFCB4A}" type="par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FDA2CB9F-599D-214B-9973-BC729D721740}" type="sibTrans" cxnId="{EA51F683-FDC8-0D40-A6C7-A09D4DEA3BEF}">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12B024F7-CFF4-4249-93B7-724988FB9532}">
      <dgm:prSet phldrT="[Text]" phldr="1"/>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69C9E067-B60C-E247-826D-E11ED482D62B}" type="par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796A3AF7-2837-A54C-BE99-1A79CF46F0DC}" type="sibTrans" cxnId="{A659DD1E-EB43-8648-BA2A-BF051FDEAB3E}">
      <dgm:prSet/>
      <dgm:spPr/>
      <dgm:t>
        <a:bodyPr/>
        <a:lstStyle/>
        <a:p>
          <a:endParaRPr lang="en-US">
            <a:latin typeface="Open Sans" panose="020B0606030504020204" pitchFamily="34" charset="0"/>
            <a:ea typeface="Open Sans" panose="020B0606030504020204" pitchFamily="34" charset="0"/>
            <a:cs typeface="Open Sans" panose="020B0606030504020204" pitchFamily="34" charset="0"/>
          </a:endParaRPr>
        </a:p>
      </dgm:t>
    </dgm:pt>
    <dgm:pt modelId="{AFE53CE9-417E-F64C-9192-B24EC2CA8477}" type="pres">
      <dgm:prSet presAssocID="{C17E52CC-23AA-314B-AB47-46EF7B04ECB2}" presName="linearFlow" presStyleCnt="0">
        <dgm:presLayoutVars>
          <dgm:dir/>
          <dgm:animLvl val="lvl"/>
          <dgm:resizeHandles val="exact"/>
        </dgm:presLayoutVars>
      </dgm:prSet>
      <dgm:spPr/>
    </dgm:pt>
    <dgm:pt modelId="{822E66F2-DE54-F74A-8AFD-8FC50B0F483B}" type="pres">
      <dgm:prSet presAssocID="{F2A0E9C5-A31C-564F-9028-1A142C326F37}" presName="composite" presStyleCnt="0"/>
      <dgm:spPr/>
    </dgm:pt>
    <dgm:pt modelId="{00677015-1651-8642-9B6C-53AF6A159217}" type="pres">
      <dgm:prSet presAssocID="{F2A0E9C5-A31C-564F-9028-1A142C326F37}" presName="parTx" presStyleLbl="node1" presStyleIdx="0" presStyleCnt="3">
        <dgm:presLayoutVars>
          <dgm:chMax val="0"/>
          <dgm:chPref val="0"/>
          <dgm:bulletEnabled val="1"/>
        </dgm:presLayoutVars>
      </dgm:prSet>
      <dgm:spPr/>
    </dgm:pt>
    <dgm:pt modelId="{D676BFB2-30AE-814D-94CB-A878072F21A1}" type="pres">
      <dgm:prSet presAssocID="{F2A0E9C5-A31C-564F-9028-1A142C326F37}" presName="parSh" presStyleLbl="node1" presStyleIdx="0" presStyleCnt="3"/>
      <dgm:spPr/>
    </dgm:pt>
    <dgm:pt modelId="{9BD2978A-4856-D348-8705-94E548350B43}" type="pres">
      <dgm:prSet presAssocID="{F2A0E9C5-A31C-564F-9028-1A142C326F37}" presName="desTx" presStyleLbl="fgAcc1" presStyleIdx="0" presStyleCnt="3">
        <dgm:presLayoutVars>
          <dgm:bulletEnabled val="1"/>
        </dgm:presLayoutVars>
      </dgm:prSet>
      <dgm:spPr/>
    </dgm:pt>
    <dgm:pt modelId="{01336F47-7A01-854B-B682-4DF1D2D387D7}" type="pres">
      <dgm:prSet presAssocID="{FB685E45-516E-1040-97FA-55EDC3D5F703}" presName="sibTrans" presStyleLbl="sibTrans2D1" presStyleIdx="0" presStyleCnt="2"/>
      <dgm:spPr/>
    </dgm:pt>
    <dgm:pt modelId="{03966749-BEAA-5D4A-88A6-2E48A86BB54A}" type="pres">
      <dgm:prSet presAssocID="{FB685E45-516E-1040-97FA-55EDC3D5F703}" presName="connTx" presStyleLbl="sibTrans2D1" presStyleIdx="0" presStyleCnt="2"/>
      <dgm:spPr/>
    </dgm:pt>
    <dgm:pt modelId="{5FCE1CD7-79B1-B143-BAB7-018D520C5E43}" type="pres">
      <dgm:prSet presAssocID="{016E273E-567B-7D48-9287-F2AD53931EFF}" presName="composite" presStyleCnt="0"/>
      <dgm:spPr/>
    </dgm:pt>
    <dgm:pt modelId="{8C424EA1-5C8B-8742-A21C-757D26178290}" type="pres">
      <dgm:prSet presAssocID="{016E273E-567B-7D48-9287-F2AD53931EFF}" presName="parTx" presStyleLbl="node1" presStyleIdx="0" presStyleCnt="3">
        <dgm:presLayoutVars>
          <dgm:chMax val="0"/>
          <dgm:chPref val="0"/>
          <dgm:bulletEnabled val="1"/>
        </dgm:presLayoutVars>
      </dgm:prSet>
      <dgm:spPr/>
    </dgm:pt>
    <dgm:pt modelId="{E001AAE2-2F6F-E941-9448-9281FF4D5158}" type="pres">
      <dgm:prSet presAssocID="{016E273E-567B-7D48-9287-F2AD53931EFF}" presName="parSh" presStyleLbl="node1" presStyleIdx="1" presStyleCnt="3"/>
      <dgm:spPr/>
    </dgm:pt>
    <dgm:pt modelId="{492B1704-3054-1340-B8F1-AC29D1106B72}" type="pres">
      <dgm:prSet presAssocID="{016E273E-567B-7D48-9287-F2AD53931EFF}" presName="desTx" presStyleLbl="fgAcc1" presStyleIdx="1" presStyleCnt="3">
        <dgm:presLayoutVars>
          <dgm:bulletEnabled val="1"/>
        </dgm:presLayoutVars>
      </dgm:prSet>
      <dgm:spPr/>
    </dgm:pt>
    <dgm:pt modelId="{C20A7731-0B40-AB48-8A4D-1301AD3C2796}" type="pres">
      <dgm:prSet presAssocID="{C3B879CB-1DDD-874C-988C-76A7AED5A946}" presName="sibTrans" presStyleLbl="sibTrans2D1" presStyleIdx="1" presStyleCnt="2"/>
      <dgm:spPr/>
    </dgm:pt>
    <dgm:pt modelId="{9652737A-9D88-414F-B6F6-B2935583BD50}" type="pres">
      <dgm:prSet presAssocID="{C3B879CB-1DDD-874C-988C-76A7AED5A946}" presName="connTx" presStyleLbl="sibTrans2D1" presStyleIdx="1" presStyleCnt="2"/>
      <dgm:spPr/>
    </dgm:pt>
    <dgm:pt modelId="{13DED5BC-63B9-2843-89E8-465E8894EE51}" type="pres">
      <dgm:prSet presAssocID="{8BE37492-5279-1C4F-87DC-B50AAAEFF2A8}" presName="composite" presStyleCnt="0"/>
      <dgm:spPr/>
    </dgm:pt>
    <dgm:pt modelId="{C8DE3C12-F9D8-8B4B-8DC3-ADB866024E2A}" type="pres">
      <dgm:prSet presAssocID="{8BE37492-5279-1C4F-87DC-B50AAAEFF2A8}" presName="parTx" presStyleLbl="node1" presStyleIdx="1" presStyleCnt="3">
        <dgm:presLayoutVars>
          <dgm:chMax val="0"/>
          <dgm:chPref val="0"/>
          <dgm:bulletEnabled val="1"/>
        </dgm:presLayoutVars>
      </dgm:prSet>
      <dgm:spPr/>
    </dgm:pt>
    <dgm:pt modelId="{D19BA441-39B0-B343-B752-120EFF3B3112}" type="pres">
      <dgm:prSet presAssocID="{8BE37492-5279-1C4F-87DC-B50AAAEFF2A8}" presName="parSh" presStyleLbl="node1" presStyleIdx="2" presStyleCnt="3"/>
      <dgm:spPr/>
    </dgm:pt>
    <dgm:pt modelId="{B034060D-911A-6C4A-B882-60AC7B34A118}" type="pres">
      <dgm:prSet presAssocID="{8BE37492-5279-1C4F-87DC-B50AAAEFF2A8}" presName="desTx" presStyleLbl="fgAcc1" presStyleIdx="2" presStyleCnt="3">
        <dgm:presLayoutVars>
          <dgm:bulletEnabled val="1"/>
        </dgm:presLayoutVars>
      </dgm:prSet>
      <dgm:spPr/>
    </dgm:pt>
  </dgm:ptLst>
  <dgm:cxnLst>
    <dgm:cxn modelId="{7CF7C000-885B-3740-991B-DAF1A261135F}" type="presOf" srcId="{FB685E45-516E-1040-97FA-55EDC3D5F703}" destId="{03966749-BEAA-5D4A-88A6-2E48A86BB54A}" srcOrd="1" destOrd="0" presId="urn:microsoft.com/office/officeart/2005/8/layout/process3"/>
    <dgm:cxn modelId="{40CA8E10-EBF6-B14C-8014-5DD36E72319A}" srcId="{F2A0E9C5-A31C-564F-9028-1A142C326F37}" destId="{FEFEE24A-537A-8F4F-9313-E70D684F3920}" srcOrd="0" destOrd="0" parTransId="{5BD7279D-9BB5-384A-A720-08426DDAEE5B}" sibTransId="{EB7A11DF-B3B3-B748-9B0F-A2C58699F958}"/>
    <dgm:cxn modelId="{A659DD1E-EB43-8648-BA2A-BF051FDEAB3E}" srcId="{8BE37492-5279-1C4F-87DC-B50AAAEFF2A8}" destId="{12B024F7-CFF4-4249-93B7-724988FB9532}" srcOrd="0" destOrd="0" parTransId="{69C9E067-B60C-E247-826D-E11ED482D62B}" sibTransId="{796A3AF7-2837-A54C-BE99-1A79CF46F0DC}"/>
    <dgm:cxn modelId="{A24E1321-28B7-B040-B8FC-A89B7F0186A2}" type="presOf" srcId="{8BE37492-5279-1C4F-87DC-B50AAAEFF2A8}" destId="{C8DE3C12-F9D8-8B4B-8DC3-ADB866024E2A}" srcOrd="0" destOrd="0" presId="urn:microsoft.com/office/officeart/2005/8/layout/process3"/>
    <dgm:cxn modelId="{67024924-2604-9647-9E5A-BCDA0C9BB8CB}" type="presOf" srcId="{C3B879CB-1DDD-874C-988C-76A7AED5A946}" destId="{C20A7731-0B40-AB48-8A4D-1301AD3C2796}" srcOrd="0" destOrd="0" presId="urn:microsoft.com/office/officeart/2005/8/layout/process3"/>
    <dgm:cxn modelId="{935AB52B-EE9D-354F-BEFD-F9EC742EBAF7}" srcId="{C17E52CC-23AA-314B-AB47-46EF7B04ECB2}" destId="{F2A0E9C5-A31C-564F-9028-1A142C326F37}" srcOrd="0" destOrd="0" parTransId="{F2BCF5FC-5E44-3441-AD5F-4FFCF81DDC5F}" sibTransId="{FB685E45-516E-1040-97FA-55EDC3D5F703}"/>
    <dgm:cxn modelId="{B8AADE34-9A8F-AF4E-9266-386497F6F6B4}" type="presOf" srcId="{E022F21C-42FB-9D40-8D10-89ED6BBF6292}" destId="{492B1704-3054-1340-B8F1-AC29D1106B72}" srcOrd="0" destOrd="0" presId="urn:microsoft.com/office/officeart/2005/8/layout/process3"/>
    <dgm:cxn modelId="{086DD636-CAD8-FA47-A3F2-53C70103F2E2}" srcId="{C17E52CC-23AA-314B-AB47-46EF7B04ECB2}" destId="{016E273E-567B-7D48-9287-F2AD53931EFF}" srcOrd="1" destOrd="0" parTransId="{32F97E9B-9EF2-F043-991D-68CC30384452}" sibTransId="{C3B879CB-1DDD-874C-988C-76A7AED5A946}"/>
    <dgm:cxn modelId="{21C4516C-55D2-5344-9957-52855338343E}" type="presOf" srcId="{016E273E-567B-7D48-9287-F2AD53931EFF}" destId="{E001AAE2-2F6F-E941-9448-9281FF4D5158}" srcOrd="1" destOrd="0" presId="urn:microsoft.com/office/officeart/2005/8/layout/process3"/>
    <dgm:cxn modelId="{94CAA94E-3F4D-F943-BD84-7E11DEBC8E01}" type="presOf" srcId="{FB685E45-516E-1040-97FA-55EDC3D5F703}" destId="{01336F47-7A01-854B-B682-4DF1D2D387D7}" srcOrd="0" destOrd="0" presId="urn:microsoft.com/office/officeart/2005/8/layout/process3"/>
    <dgm:cxn modelId="{5BF7A380-DD73-544B-AF09-17C03C18C7E1}" type="presOf" srcId="{F2A0E9C5-A31C-564F-9028-1A142C326F37}" destId="{D676BFB2-30AE-814D-94CB-A878072F21A1}" srcOrd="1" destOrd="0" presId="urn:microsoft.com/office/officeart/2005/8/layout/process3"/>
    <dgm:cxn modelId="{EA51F683-FDC8-0D40-A6C7-A09D4DEA3BEF}" srcId="{C17E52CC-23AA-314B-AB47-46EF7B04ECB2}" destId="{8BE37492-5279-1C4F-87DC-B50AAAEFF2A8}" srcOrd="2" destOrd="0" parTransId="{EA9B6A13-C372-AC44-BF86-CA4989AFCB4A}" sibTransId="{FDA2CB9F-599D-214B-9973-BC729D721740}"/>
    <dgm:cxn modelId="{C6842D84-4765-3D45-9DA7-3A4A7E096BC1}" type="presOf" srcId="{FEFEE24A-537A-8F4F-9313-E70D684F3920}" destId="{9BD2978A-4856-D348-8705-94E548350B43}" srcOrd="0" destOrd="0" presId="urn:microsoft.com/office/officeart/2005/8/layout/process3"/>
    <dgm:cxn modelId="{CC806E84-2CC5-BF4C-BF48-0A1B848F8D91}" srcId="{016E273E-567B-7D48-9287-F2AD53931EFF}" destId="{E022F21C-42FB-9D40-8D10-89ED6BBF6292}" srcOrd="0" destOrd="0" parTransId="{27FC4302-641A-C348-84BC-F1C2D660C0C7}" sibTransId="{17E4CFAC-2137-8245-80D7-ECC2439288F7}"/>
    <dgm:cxn modelId="{66E8CA97-020F-D647-B6DC-9BF440536281}" type="presOf" srcId="{016E273E-567B-7D48-9287-F2AD53931EFF}" destId="{8C424EA1-5C8B-8742-A21C-757D26178290}" srcOrd="0" destOrd="0" presId="urn:microsoft.com/office/officeart/2005/8/layout/process3"/>
    <dgm:cxn modelId="{2D2A799D-A498-5744-8046-4C9EE7CB44D3}" type="presOf" srcId="{8BE37492-5279-1C4F-87DC-B50AAAEFF2A8}" destId="{D19BA441-39B0-B343-B752-120EFF3B3112}" srcOrd="1" destOrd="0" presId="urn:microsoft.com/office/officeart/2005/8/layout/process3"/>
    <dgm:cxn modelId="{FC5DDCAA-BB84-0D45-AEE7-2EDAD286ADD8}" type="presOf" srcId="{12B024F7-CFF4-4249-93B7-724988FB9532}" destId="{B034060D-911A-6C4A-B882-60AC7B34A118}" srcOrd="0" destOrd="0" presId="urn:microsoft.com/office/officeart/2005/8/layout/process3"/>
    <dgm:cxn modelId="{448BE7B9-6A9A-7540-99E0-F6704DF8CEEC}" type="presOf" srcId="{C17E52CC-23AA-314B-AB47-46EF7B04ECB2}" destId="{AFE53CE9-417E-F64C-9192-B24EC2CA8477}" srcOrd="0" destOrd="0" presId="urn:microsoft.com/office/officeart/2005/8/layout/process3"/>
    <dgm:cxn modelId="{2E2FE9CA-7F34-AD4C-8949-75495A61ED10}" type="presOf" srcId="{F2A0E9C5-A31C-564F-9028-1A142C326F37}" destId="{00677015-1651-8642-9B6C-53AF6A159217}" srcOrd="0" destOrd="0" presId="urn:microsoft.com/office/officeart/2005/8/layout/process3"/>
    <dgm:cxn modelId="{7F3547EF-94F6-F642-89F4-63F16120D786}" type="presOf" srcId="{C3B879CB-1DDD-874C-988C-76A7AED5A946}" destId="{9652737A-9D88-414F-B6F6-B2935583BD50}" srcOrd="1" destOrd="0" presId="urn:microsoft.com/office/officeart/2005/8/layout/process3"/>
    <dgm:cxn modelId="{BB18E8E0-F035-B14B-831A-93D5953901D7}" type="presParOf" srcId="{AFE53CE9-417E-F64C-9192-B24EC2CA8477}" destId="{822E66F2-DE54-F74A-8AFD-8FC50B0F483B}" srcOrd="0" destOrd="0" presId="urn:microsoft.com/office/officeart/2005/8/layout/process3"/>
    <dgm:cxn modelId="{8D3C0D67-1457-D244-951B-5B816ABDF2DE}" type="presParOf" srcId="{822E66F2-DE54-F74A-8AFD-8FC50B0F483B}" destId="{00677015-1651-8642-9B6C-53AF6A159217}" srcOrd="0" destOrd="0" presId="urn:microsoft.com/office/officeart/2005/8/layout/process3"/>
    <dgm:cxn modelId="{807768D1-551A-6648-896A-580A76C64F6A}" type="presParOf" srcId="{822E66F2-DE54-F74A-8AFD-8FC50B0F483B}" destId="{D676BFB2-30AE-814D-94CB-A878072F21A1}" srcOrd="1" destOrd="0" presId="urn:microsoft.com/office/officeart/2005/8/layout/process3"/>
    <dgm:cxn modelId="{2B2E8949-76BF-F942-AE8C-561A0D41F459}" type="presParOf" srcId="{822E66F2-DE54-F74A-8AFD-8FC50B0F483B}" destId="{9BD2978A-4856-D348-8705-94E548350B43}" srcOrd="2" destOrd="0" presId="urn:microsoft.com/office/officeart/2005/8/layout/process3"/>
    <dgm:cxn modelId="{07C616C2-A7B6-964A-866C-040B8D0022EA}" type="presParOf" srcId="{AFE53CE9-417E-F64C-9192-B24EC2CA8477}" destId="{01336F47-7A01-854B-B682-4DF1D2D387D7}" srcOrd="1" destOrd="0" presId="urn:microsoft.com/office/officeart/2005/8/layout/process3"/>
    <dgm:cxn modelId="{935156F4-E737-AF40-9833-8545351C0A55}" type="presParOf" srcId="{01336F47-7A01-854B-B682-4DF1D2D387D7}" destId="{03966749-BEAA-5D4A-88A6-2E48A86BB54A}" srcOrd="0" destOrd="0" presId="urn:microsoft.com/office/officeart/2005/8/layout/process3"/>
    <dgm:cxn modelId="{37D8B439-AAED-2844-99A7-67BD0C0637A2}" type="presParOf" srcId="{AFE53CE9-417E-F64C-9192-B24EC2CA8477}" destId="{5FCE1CD7-79B1-B143-BAB7-018D520C5E43}" srcOrd="2" destOrd="0" presId="urn:microsoft.com/office/officeart/2005/8/layout/process3"/>
    <dgm:cxn modelId="{20C68F5F-E3F3-634E-9E8C-4286D9F2C84F}" type="presParOf" srcId="{5FCE1CD7-79B1-B143-BAB7-018D520C5E43}" destId="{8C424EA1-5C8B-8742-A21C-757D26178290}" srcOrd="0" destOrd="0" presId="urn:microsoft.com/office/officeart/2005/8/layout/process3"/>
    <dgm:cxn modelId="{9869AC8E-C451-0043-A965-EFC937673EF5}" type="presParOf" srcId="{5FCE1CD7-79B1-B143-BAB7-018D520C5E43}" destId="{E001AAE2-2F6F-E941-9448-9281FF4D5158}" srcOrd="1" destOrd="0" presId="urn:microsoft.com/office/officeart/2005/8/layout/process3"/>
    <dgm:cxn modelId="{4475442B-42CA-EC4F-8BE2-48C61F6F0C4A}" type="presParOf" srcId="{5FCE1CD7-79B1-B143-BAB7-018D520C5E43}" destId="{492B1704-3054-1340-B8F1-AC29D1106B72}" srcOrd="2" destOrd="0" presId="urn:microsoft.com/office/officeart/2005/8/layout/process3"/>
    <dgm:cxn modelId="{B1890022-6444-6942-B85F-9EF1074D9E14}" type="presParOf" srcId="{AFE53CE9-417E-F64C-9192-B24EC2CA8477}" destId="{C20A7731-0B40-AB48-8A4D-1301AD3C2796}" srcOrd="3" destOrd="0" presId="urn:microsoft.com/office/officeart/2005/8/layout/process3"/>
    <dgm:cxn modelId="{77519406-C585-ED46-8A84-5BDCFF47B343}" type="presParOf" srcId="{C20A7731-0B40-AB48-8A4D-1301AD3C2796}" destId="{9652737A-9D88-414F-B6F6-B2935583BD50}" srcOrd="0" destOrd="0" presId="urn:microsoft.com/office/officeart/2005/8/layout/process3"/>
    <dgm:cxn modelId="{8AF3B7CA-24F7-B34D-A964-F8FEAD92ABFF}" type="presParOf" srcId="{AFE53CE9-417E-F64C-9192-B24EC2CA8477}" destId="{13DED5BC-63B9-2843-89E8-465E8894EE51}" srcOrd="4" destOrd="0" presId="urn:microsoft.com/office/officeart/2005/8/layout/process3"/>
    <dgm:cxn modelId="{553A36CE-B4E5-6549-8B9B-1FD25D09192E}" type="presParOf" srcId="{13DED5BC-63B9-2843-89E8-465E8894EE51}" destId="{C8DE3C12-F9D8-8B4B-8DC3-ADB866024E2A}" srcOrd="0" destOrd="0" presId="urn:microsoft.com/office/officeart/2005/8/layout/process3"/>
    <dgm:cxn modelId="{622B7313-DFE6-BB4E-B4FF-0654D98CEBA0}" type="presParOf" srcId="{13DED5BC-63B9-2843-89E8-465E8894EE51}" destId="{D19BA441-39B0-B343-B752-120EFF3B3112}" srcOrd="1" destOrd="0" presId="urn:microsoft.com/office/officeart/2005/8/layout/process3"/>
    <dgm:cxn modelId="{A9D6AB97-6F62-324C-BDC0-CD2F10454157}" type="presParOf" srcId="{13DED5BC-63B9-2843-89E8-465E8894EE51}" destId="{B034060D-911A-6C4A-B882-60AC7B34A118}" srcOrd="2" destOrd="0" presId="urn:microsoft.com/office/officeart/2005/8/layout/process3"/>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76BFB2-30AE-814D-94CB-A878072F21A1}">
      <dsp:nvSpPr>
        <dsp:cNvPr id="0" name=""/>
        <dsp:cNvSpPr/>
      </dsp:nvSpPr>
      <dsp:spPr>
        <a:xfrm>
          <a:off x="4042"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4042" y="1564116"/>
        <a:ext cx="1838086" cy="735234"/>
      </dsp:txXfrm>
    </dsp:sp>
    <dsp:sp modelId="{9BD2978A-4856-D348-8705-94E548350B43}">
      <dsp:nvSpPr>
        <dsp:cNvPr id="0" name=""/>
        <dsp:cNvSpPr/>
      </dsp:nvSpPr>
      <dsp:spPr>
        <a:xfrm>
          <a:off x="380518"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426068" y="2344900"/>
        <a:ext cx="1746986" cy="1464100"/>
      </dsp:txXfrm>
    </dsp:sp>
    <dsp:sp modelId="{01336F47-7A01-854B-B682-4DF1D2D387D7}">
      <dsp:nvSpPr>
        <dsp:cNvPr id="0" name=""/>
        <dsp:cNvSpPr/>
      </dsp:nvSpPr>
      <dsp:spPr>
        <a:xfrm>
          <a:off x="2120776" y="17029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2120776" y="1794444"/>
        <a:ext cx="453443" cy="274578"/>
      </dsp:txXfrm>
    </dsp:sp>
    <dsp:sp modelId="{E001AAE2-2F6F-E941-9448-9281FF4D5158}">
      <dsp:nvSpPr>
        <dsp:cNvPr id="0" name=""/>
        <dsp:cNvSpPr/>
      </dsp:nvSpPr>
      <dsp:spPr>
        <a:xfrm>
          <a:off x="2956718"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2956718" y="1564116"/>
        <a:ext cx="1838086" cy="735234"/>
      </dsp:txXfrm>
    </dsp:sp>
    <dsp:sp modelId="{492B1704-3054-1340-B8F1-AC29D1106B72}">
      <dsp:nvSpPr>
        <dsp:cNvPr id="0" name=""/>
        <dsp:cNvSpPr/>
      </dsp:nvSpPr>
      <dsp:spPr>
        <a:xfrm>
          <a:off x="3333194"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3378744" y="2344900"/>
        <a:ext cx="1746986" cy="1464100"/>
      </dsp:txXfrm>
    </dsp:sp>
    <dsp:sp modelId="{C20A7731-0B40-AB48-8A4D-1301AD3C2796}">
      <dsp:nvSpPr>
        <dsp:cNvPr id="0" name=""/>
        <dsp:cNvSpPr/>
      </dsp:nvSpPr>
      <dsp:spPr>
        <a:xfrm>
          <a:off x="5073452" y="17029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5073452" y="1794444"/>
        <a:ext cx="453443" cy="274578"/>
      </dsp:txXfrm>
    </dsp:sp>
    <dsp:sp modelId="{D19BA441-39B0-B343-B752-120EFF3B3112}">
      <dsp:nvSpPr>
        <dsp:cNvPr id="0" name=""/>
        <dsp:cNvSpPr/>
      </dsp:nvSpPr>
      <dsp:spPr>
        <a:xfrm>
          <a:off x="5909394"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5909394" y="1564116"/>
        <a:ext cx="1838086" cy="735234"/>
      </dsp:txXfrm>
    </dsp:sp>
    <dsp:sp modelId="{B034060D-911A-6C4A-B882-60AC7B34A118}">
      <dsp:nvSpPr>
        <dsp:cNvPr id="0" name=""/>
        <dsp:cNvSpPr/>
      </dsp:nvSpPr>
      <dsp:spPr>
        <a:xfrm>
          <a:off x="6285870"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6331420" y="2344900"/>
        <a:ext cx="1746986" cy="14641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76BFB2-30AE-814D-94CB-A878072F21A1}">
      <dsp:nvSpPr>
        <dsp:cNvPr id="0" name=""/>
        <dsp:cNvSpPr/>
      </dsp:nvSpPr>
      <dsp:spPr>
        <a:xfrm>
          <a:off x="4042"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4042" y="1564116"/>
        <a:ext cx="1838086" cy="735234"/>
      </dsp:txXfrm>
    </dsp:sp>
    <dsp:sp modelId="{9BD2978A-4856-D348-8705-94E548350B43}">
      <dsp:nvSpPr>
        <dsp:cNvPr id="0" name=""/>
        <dsp:cNvSpPr/>
      </dsp:nvSpPr>
      <dsp:spPr>
        <a:xfrm>
          <a:off x="380518"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426068" y="2344900"/>
        <a:ext cx="1746986" cy="1464100"/>
      </dsp:txXfrm>
    </dsp:sp>
    <dsp:sp modelId="{01336F47-7A01-854B-B682-4DF1D2D387D7}">
      <dsp:nvSpPr>
        <dsp:cNvPr id="0" name=""/>
        <dsp:cNvSpPr/>
      </dsp:nvSpPr>
      <dsp:spPr>
        <a:xfrm>
          <a:off x="2120776" y="17029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2120776" y="1794444"/>
        <a:ext cx="453443" cy="274578"/>
      </dsp:txXfrm>
    </dsp:sp>
    <dsp:sp modelId="{E001AAE2-2F6F-E941-9448-9281FF4D5158}">
      <dsp:nvSpPr>
        <dsp:cNvPr id="0" name=""/>
        <dsp:cNvSpPr/>
      </dsp:nvSpPr>
      <dsp:spPr>
        <a:xfrm>
          <a:off x="2956718"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2956718" y="1564116"/>
        <a:ext cx="1838086" cy="735234"/>
      </dsp:txXfrm>
    </dsp:sp>
    <dsp:sp modelId="{492B1704-3054-1340-B8F1-AC29D1106B72}">
      <dsp:nvSpPr>
        <dsp:cNvPr id="0" name=""/>
        <dsp:cNvSpPr/>
      </dsp:nvSpPr>
      <dsp:spPr>
        <a:xfrm>
          <a:off x="3333194"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3378744" y="2344900"/>
        <a:ext cx="1746986" cy="1464100"/>
      </dsp:txXfrm>
    </dsp:sp>
    <dsp:sp modelId="{C20A7731-0B40-AB48-8A4D-1301AD3C2796}">
      <dsp:nvSpPr>
        <dsp:cNvPr id="0" name=""/>
        <dsp:cNvSpPr/>
      </dsp:nvSpPr>
      <dsp:spPr>
        <a:xfrm>
          <a:off x="5073452" y="17029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5073452" y="1794444"/>
        <a:ext cx="453443" cy="274578"/>
      </dsp:txXfrm>
    </dsp:sp>
    <dsp:sp modelId="{D19BA441-39B0-B343-B752-120EFF3B3112}">
      <dsp:nvSpPr>
        <dsp:cNvPr id="0" name=""/>
        <dsp:cNvSpPr/>
      </dsp:nvSpPr>
      <dsp:spPr>
        <a:xfrm>
          <a:off x="5909394"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5909394" y="1564116"/>
        <a:ext cx="1838086" cy="735234"/>
      </dsp:txXfrm>
    </dsp:sp>
    <dsp:sp modelId="{B034060D-911A-6C4A-B882-60AC7B34A118}">
      <dsp:nvSpPr>
        <dsp:cNvPr id="0" name=""/>
        <dsp:cNvSpPr/>
      </dsp:nvSpPr>
      <dsp:spPr>
        <a:xfrm>
          <a:off x="6285870"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6331420" y="2344900"/>
        <a:ext cx="1746986" cy="14641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76BFB2-30AE-814D-94CB-A878072F21A1}">
      <dsp:nvSpPr>
        <dsp:cNvPr id="0" name=""/>
        <dsp:cNvSpPr/>
      </dsp:nvSpPr>
      <dsp:spPr>
        <a:xfrm>
          <a:off x="4042"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4042" y="1564116"/>
        <a:ext cx="1838086" cy="735234"/>
      </dsp:txXfrm>
    </dsp:sp>
    <dsp:sp modelId="{9BD2978A-4856-D348-8705-94E548350B43}">
      <dsp:nvSpPr>
        <dsp:cNvPr id="0" name=""/>
        <dsp:cNvSpPr/>
      </dsp:nvSpPr>
      <dsp:spPr>
        <a:xfrm>
          <a:off x="380518"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426068" y="2344900"/>
        <a:ext cx="1746986" cy="1464100"/>
      </dsp:txXfrm>
    </dsp:sp>
    <dsp:sp modelId="{01336F47-7A01-854B-B682-4DF1D2D387D7}">
      <dsp:nvSpPr>
        <dsp:cNvPr id="0" name=""/>
        <dsp:cNvSpPr/>
      </dsp:nvSpPr>
      <dsp:spPr>
        <a:xfrm>
          <a:off x="2120776" y="17029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2120776" y="1794444"/>
        <a:ext cx="453443" cy="274578"/>
      </dsp:txXfrm>
    </dsp:sp>
    <dsp:sp modelId="{E001AAE2-2F6F-E941-9448-9281FF4D5158}">
      <dsp:nvSpPr>
        <dsp:cNvPr id="0" name=""/>
        <dsp:cNvSpPr/>
      </dsp:nvSpPr>
      <dsp:spPr>
        <a:xfrm>
          <a:off x="2956718"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2956718" y="1564116"/>
        <a:ext cx="1838086" cy="735234"/>
      </dsp:txXfrm>
    </dsp:sp>
    <dsp:sp modelId="{492B1704-3054-1340-B8F1-AC29D1106B72}">
      <dsp:nvSpPr>
        <dsp:cNvPr id="0" name=""/>
        <dsp:cNvSpPr/>
      </dsp:nvSpPr>
      <dsp:spPr>
        <a:xfrm>
          <a:off x="3333194"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3378744" y="2344900"/>
        <a:ext cx="1746986" cy="1464100"/>
      </dsp:txXfrm>
    </dsp:sp>
    <dsp:sp modelId="{C20A7731-0B40-AB48-8A4D-1301AD3C2796}">
      <dsp:nvSpPr>
        <dsp:cNvPr id="0" name=""/>
        <dsp:cNvSpPr/>
      </dsp:nvSpPr>
      <dsp:spPr>
        <a:xfrm>
          <a:off x="5073452" y="17029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5073452" y="1794444"/>
        <a:ext cx="453443" cy="274578"/>
      </dsp:txXfrm>
    </dsp:sp>
    <dsp:sp modelId="{D19BA441-39B0-B343-B752-120EFF3B3112}">
      <dsp:nvSpPr>
        <dsp:cNvPr id="0" name=""/>
        <dsp:cNvSpPr/>
      </dsp:nvSpPr>
      <dsp:spPr>
        <a:xfrm>
          <a:off x="5909394"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5909394" y="1564116"/>
        <a:ext cx="1838086" cy="735234"/>
      </dsp:txXfrm>
    </dsp:sp>
    <dsp:sp modelId="{B034060D-911A-6C4A-B882-60AC7B34A118}">
      <dsp:nvSpPr>
        <dsp:cNvPr id="0" name=""/>
        <dsp:cNvSpPr/>
      </dsp:nvSpPr>
      <dsp:spPr>
        <a:xfrm>
          <a:off x="6285870"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6331420" y="2344900"/>
        <a:ext cx="1746986" cy="14641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76BFB2-30AE-814D-94CB-A878072F21A1}">
      <dsp:nvSpPr>
        <dsp:cNvPr id="0" name=""/>
        <dsp:cNvSpPr/>
      </dsp:nvSpPr>
      <dsp:spPr>
        <a:xfrm>
          <a:off x="4042"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4042" y="1564116"/>
        <a:ext cx="1838086" cy="735234"/>
      </dsp:txXfrm>
    </dsp:sp>
    <dsp:sp modelId="{9BD2978A-4856-D348-8705-94E548350B43}">
      <dsp:nvSpPr>
        <dsp:cNvPr id="0" name=""/>
        <dsp:cNvSpPr/>
      </dsp:nvSpPr>
      <dsp:spPr>
        <a:xfrm>
          <a:off x="380518"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426068" y="2344900"/>
        <a:ext cx="1746986" cy="1464100"/>
      </dsp:txXfrm>
    </dsp:sp>
    <dsp:sp modelId="{01336F47-7A01-854B-B682-4DF1D2D387D7}">
      <dsp:nvSpPr>
        <dsp:cNvPr id="0" name=""/>
        <dsp:cNvSpPr/>
      </dsp:nvSpPr>
      <dsp:spPr>
        <a:xfrm>
          <a:off x="2120776" y="17029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2120776" y="1794444"/>
        <a:ext cx="453443" cy="274578"/>
      </dsp:txXfrm>
    </dsp:sp>
    <dsp:sp modelId="{E001AAE2-2F6F-E941-9448-9281FF4D5158}">
      <dsp:nvSpPr>
        <dsp:cNvPr id="0" name=""/>
        <dsp:cNvSpPr/>
      </dsp:nvSpPr>
      <dsp:spPr>
        <a:xfrm>
          <a:off x="2956718"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2956718" y="1564116"/>
        <a:ext cx="1838086" cy="735234"/>
      </dsp:txXfrm>
    </dsp:sp>
    <dsp:sp modelId="{492B1704-3054-1340-B8F1-AC29D1106B72}">
      <dsp:nvSpPr>
        <dsp:cNvPr id="0" name=""/>
        <dsp:cNvSpPr/>
      </dsp:nvSpPr>
      <dsp:spPr>
        <a:xfrm>
          <a:off x="3333194"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3378744" y="2344900"/>
        <a:ext cx="1746986" cy="1464100"/>
      </dsp:txXfrm>
    </dsp:sp>
    <dsp:sp modelId="{C20A7731-0B40-AB48-8A4D-1301AD3C2796}">
      <dsp:nvSpPr>
        <dsp:cNvPr id="0" name=""/>
        <dsp:cNvSpPr/>
      </dsp:nvSpPr>
      <dsp:spPr>
        <a:xfrm>
          <a:off x="5073452" y="1702918"/>
          <a:ext cx="590732" cy="457630"/>
        </a:xfrm>
        <a:prstGeom prst="rightArrow">
          <a:avLst>
            <a:gd name="adj1" fmla="val 60000"/>
            <a:gd name="adj2" fmla="val 50000"/>
          </a:avLst>
        </a:prstGeom>
        <a:solidFill>
          <a:schemeClr val="accent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latin typeface="Open Sans" panose="020B0606030504020204" pitchFamily="34" charset="0"/>
            <a:ea typeface="Open Sans" panose="020B0606030504020204" pitchFamily="34" charset="0"/>
            <a:cs typeface="Open Sans" panose="020B0606030504020204" pitchFamily="34" charset="0"/>
          </a:endParaRPr>
        </a:p>
      </dsp:txBody>
      <dsp:txXfrm>
        <a:off x="5073452" y="1794444"/>
        <a:ext cx="453443" cy="274578"/>
      </dsp:txXfrm>
    </dsp:sp>
    <dsp:sp modelId="{D19BA441-39B0-B343-B752-120EFF3B3112}">
      <dsp:nvSpPr>
        <dsp:cNvPr id="0" name=""/>
        <dsp:cNvSpPr/>
      </dsp:nvSpPr>
      <dsp:spPr>
        <a:xfrm>
          <a:off x="5909394" y="1564116"/>
          <a:ext cx="1838086" cy="1166400"/>
        </a:xfrm>
        <a:prstGeom prst="roundRect">
          <a:avLst>
            <a:gd name="adj" fmla="val 10000"/>
          </a:avLst>
        </a:prstGeom>
        <a:solidFill>
          <a:schemeClr val="lt1">
            <a:hueOff val="0"/>
            <a:satOff val="0"/>
            <a:lumOff val="0"/>
            <a:alphaOff val="0"/>
          </a:schemeClr>
        </a:solidFill>
        <a:ln w="12700" cap="flat" cmpd="sng" algn="ctr">
          <a:solidFill>
            <a:schemeClr val="accent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02870" numCol="1" spcCol="1270" anchor="t" anchorCtr="0">
          <a:noAutofit/>
        </a:bodyPr>
        <a:lstStyle/>
        <a:p>
          <a:pPr marL="0" lvl="0" indent="0" algn="l" defTabSz="1200150">
            <a:lnSpc>
              <a:spcPct val="90000"/>
            </a:lnSpc>
            <a:spcBef>
              <a:spcPct val="0"/>
            </a:spcBef>
            <a:spcAft>
              <a:spcPct val="35000"/>
            </a:spcAft>
            <a:buNone/>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5909394" y="1564116"/>
        <a:ext cx="1838086" cy="735234"/>
      </dsp:txXfrm>
    </dsp:sp>
    <dsp:sp modelId="{B034060D-911A-6C4A-B882-60AC7B34A118}">
      <dsp:nvSpPr>
        <dsp:cNvPr id="0" name=""/>
        <dsp:cNvSpPr/>
      </dsp:nvSpPr>
      <dsp:spPr>
        <a:xfrm>
          <a:off x="6285870" y="2299350"/>
          <a:ext cx="1838086" cy="1555200"/>
        </a:xfrm>
        <a:prstGeom prst="roundRect">
          <a:avLst>
            <a:gd name="adj" fmla="val 10000"/>
          </a:avLst>
        </a:prstGeom>
        <a:solidFill>
          <a:schemeClr val="accent2">
            <a:alpha val="90000"/>
            <a:tint val="4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2024" tIns="192024" rIns="192024" bIns="192024" numCol="1" spcCol="1270" anchor="t" anchorCtr="0">
          <a:noAutofit/>
        </a:bodyPr>
        <a:lstStyle/>
        <a:p>
          <a:pPr marL="228600" lvl="1" indent="-228600" algn="l" defTabSz="1200150">
            <a:lnSpc>
              <a:spcPct val="90000"/>
            </a:lnSpc>
            <a:spcBef>
              <a:spcPct val="0"/>
            </a:spcBef>
            <a:spcAft>
              <a:spcPct val="15000"/>
            </a:spcAft>
            <a:buChar char="•"/>
          </a:pPr>
          <a:endParaRPr lang="en-US" sz="2700" kern="1200">
            <a:latin typeface="Open Sans" panose="020B0606030504020204" pitchFamily="34" charset="0"/>
            <a:ea typeface="Open Sans" panose="020B0606030504020204" pitchFamily="34" charset="0"/>
            <a:cs typeface="Open Sans" panose="020B0606030504020204" pitchFamily="34" charset="0"/>
          </a:endParaRPr>
        </a:p>
      </dsp:txBody>
      <dsp:txXfrm>
        <a:off x="6331420" y="2344900"/>
        <a:ext cx="1746986" cy="1464100"/>
      </dsp:txXfrm>
    </dsp:sp>
  </dsp:spTree>
</dsp:drawing>
</file>

<file path=ppt/diagrams/layout1.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3">
  <dgm:title val=""/>
  <dgm:desc val=""/>
  <dgm:catLst>
    <dgm:cat type="process" pri="2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3" destOrd="0"/>
        <dgm:cxn modelId="12" srcId="1" destId="11" srcOrd="0" destOrd="0"/>
        <dgm:cxn modelId="23" srcId="2" destId="21" srcOrd="0" destOrd="0"/>
        <dgm:cxn modelId="34" srcId="3" destId="31" srcOrd="0" destOrd="0"/>
      </dgm:cxnLst>
      <dgm:bg/>
      <dgm:whole/>
    </dgm:dataModel>
  </dgm:sampData>
  <dgm:style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osite" refType="w"/>
      <dgm:constr type="w" for="ch" ptType="sibTrans" refType="w" refFor="ch" refForName="composite" fact="0.3333"/>
      <dgm:constr type="w" for="des" forName="parTx"/>
      <dgm:constr type="h" for="des" forName="parTx" op="equ"/>
      <dgm:constr type="h" for="des" forName="parSh" op="equ"/>
      <dgm:constr type="w" for="des" forName="desTx"/>
      <dgm:constr type="h" for="des" forName="desTx" op="equ"/>
      <dgm:constr type="w" for="des" forName="parSh"/>
      <dgm:constr type="primFontSz" for="des" forName="parTx" val="65"/>
      <dgm:constr type="secFontSz" for="des" forName="desTx" refType="primFontSz" refFor="des" refForName="parTx" op="equ"/>
      <dgm:constr type="primFontSz" for="des" forName="connTx" refType="primFontSz" refFor="des" refForName="parTx" fact="0.8"/>
      <dgm:constr type="primFontSz" for="des" forName="connTx" refType="primFontSz" refFor="des" refForName="parTx" op="lte" fact="0.8"/>
      <dgm:constr type="h" for="des" forName="parTx" refType="primFontSz" refFor="des" refForName="parTx" fact="0.8"/>
      <dgm:constr type="h" for="des" forName="parSh" refType="primFontSz" refFor="des" refForName="parTx" fact="1.2"/>
      <dgm:constr type="h" for="des" forName="desTx" refType="primFontSz" refFor="des" refForName="parTx" fact="1.6"/>
      <dgm:constr type="h" for="des" forName="parSh" refType="h" refFor="des" refForName="parTx" op="lte" fact="1.5"/>
      <dgm:constr type="h" for="des" forName="parSh" refType="h" refFor="des" refForName="parTx" op="gte" fact="1.5"/>
    </dgm:constrLst>
    <dgm:ruleLst>
      <dgm:rule type="w" for="ch" forName="composite" val="0" fact="NaN" max="NaN"/>
      <dgm:rule type="primFontSz" for="des" forName="parTx" val="5" fact="NaN" max="NaN"/>
    </dgm:ruleLst>
    <dgm:forEach name="Name3" axis="ch" ptType="node">
      <dgm:layoutNode name="composite">
        <dgm:alg type="composite"/>
        <dgm:shape xmlns:r="http://schemas.openxmlformats.org/officeDocument/2006/relationships" r:blip="">
          <dgm:adjLst/>
        </dgm:shape>
        <dgm:presOf/>
        <dgm:choose name="Name4">
          <dgm:if name="Name5" func="var" arg="dir" op="equ" val="norm">
            <dgm:constrLst>
              <dgm:constr type="h" refType="w" fact="1000"/>
              <dgm:constr type="l" for="ch" forName="parTx"/>
              <dgm:constr type="w" for="ch" forName="parTx" refType="w" fact="0.83"/>
              <dgm:constr type="t" for="ch" forName="parTx"/>
              <dgm:constr type="l" for="ch" forName="parSh"/>
              <dgm:constr type="w" for="ch" forName="parSh" refType="w" refFor="ch" refForName="parTx"/>
              <dgm:constr type="t" for="ch" forName="parSh"/>
              <dgm:constr type="l" for="ch" forName="desTx" refType="w" fact="0.17"/>
              <dgm:constr type="w" for="ch" forName="desTx" refType="w" refFor="ch" refForName="parTx"/>
              <dgm:constr type="t" for="ch" forName="desTx" refType="h" refFor="ch" refForName="parTx"/>
            </dgm:constrLst>
          </dgm:if>
          <dgm:else name="Name6">
            <dgm:constrLst>
              <dgm:constr type="h" refType="w" fact="1000"/>
              <dgm:constr type="l" for="ch" forName="parTx" refType="w" fact="0.17"/>
              <dgm:constr type="w" for="ch" forName="parTx" refType="w" fact="0.83"/>
              <dgm:constr type="t" for="ch" forName="parTx"/>
              <dgm:constr type="l" for="ch" forName="parSh" refType="w" fact="0.15"/>
              <dgm:constr type="w" for="ch" forName="parSh" refType="w" refFor="ch" refForName="parTx"/>
              <dgm:constr type="t" for="ch" forName="parSh"/>
              <dgm:constr type="l" for="ch" forName="desTx"/>
              <dgm:constr type="w" for="ch" forName="desTx" refType="w" refFor="ch" refForName="parTx"/>
              <dgm:constr type="t" for="ch" forName="desTx" refType="h" refFor="ch" refForName="parTx"/>
            </dgm:constrLst>
          </dgm:else>
        </dgm:choose>
        <dgm:ruleLst>
          <dgm:rule type="h" val="INF" fact="NaN" max="NaN"/>
        </dgm:ruleLst>
        <dgm:layoutNode name="parTx">
          <dgm:varLst>
            <dgm:chMax val="0"/>
            <dgm:chPref val="0"/>
            <dgm:bulletEnabled val="1"/>
          </dgm:varLst>
          <dgm:alg type="tx">
            <dgm:param type="parTxLTRAlign" val="l"/>
            <dgm:param type="parTxRTLAlign" val="r"/>
            <dgm:param type="txAnchorVert" val="t"/>
          </dgm:alg>
          <dgm:shape xmlns:r="http://schemas.openxmlformats.org/officeDocument/2006/relationships" type="rect" r:blip="" zOrderOff="1" hideGeom="1">
            <dgm:adjLst>
              <dgm:adj idx="1" val="0.1"/>
            </dgm:adjLst>
          </dgm:shape>
          <dgm:presOf axis="self" ptType="node"/>
          <dgm:constrLst>
            <dgm:constr type="h" refType="w" op="lte" fact="0.4"/>
            <dgm:constr type="bMarg" refType="primFontSz" fact="0.3"/>
            <dgm:constr type="h"/>
          </dgm:constrLst>
          <dgm:ruleLst>
            <dgm:rule type="h" val="INF" fact="NaN" max="NaN"/>
          </dgm:ruleLst>
        </dgm:layoutNode>
        <dgm:layoutNode name="parSh">
          <dgm:alg type="sp"/>
          <dgm:shape xmlns:r="http://schemas.openxmlformats.org/officeDocument/2006/relationships" type="roundRect" r:blip="">
            <dgm:adjLst>
              <dgm:adj idx="1" val="0.1"/>
            </dgm:adjLst>
          </dgm:shape>
          <dgm:presOf axis="self" ptType="node"/>
          <dgm:constrLst>
            <dgm:constr type="h"/>
          </dgm:constrLst>
          <dgm:ruleLst/>
        </dgm:layoutNode>
        <dgm:layoutNode name="desTx" styleLbl="fgAcc1">
          <dgm:varLst>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secFontSz" val="65"/>
            <dgm:constr type="primFontSz" refType="secFontSz"/>
            <dgm:constr type="h"/>
          </dgm:constrLst>
          <dgm:ruleLst>
            <dgm:rule type="h" val="INF" fact="NaN" max="NaN"/>
          </dgm:ruleLst>
        </dgm:layoutNode>
      </dgm:layoutNode>
      <dgm:forEach name="sibTransForEach" axis="followSib" ptType="sibTrans" cnt="1">
        <dgm:layoutNode name="sibTrans">
          <dgm:alg type="conn">
            <dgm:param type="begPts" val="auto"/>
            <dgm:param type="endPts" val="auto"/>
            <dgm:param type="srcNode" val="parTx"/>
            <dgm:param type="dstNode" val="parTx"/>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Tx">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274DCA5-12AF-4E5B-A4DA-080DCB401F6F}" type="datetimeFigureOut">
              <a:rPr lang="en-US" smtClean="0"/>
              <a:t>7/21/2021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C294CD5-0ABA-474F-87AD-1C7F4F1D3CC3}" type="slidenum">
              <a:rPr lang="en-US" smtClean="0"/>
              <a:t>‹#›</a:t>
            </a:fld>
            <a:endParaRPr lang="en-US"/>
          </a:p>
        </p:txBody>
      </p:sp>
    </p:spTree>
    <p:extLst>
      <p:ext uri="{BB962C8B-B14F-4D97-AF65-F5344CB8AC3E}">
        <p14:creationId xmlns:p14="http://schemas.microsoft.com/office/powerpoint/2010/main" val="5248575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C294CD5-0ABA-474F-87AD-1C7F4F1D3CC3}" type="slidenum">
              <a:rPr lang="en-US" smtClean="0"/>
              <a:t>1</a:t>
            </a:fld>
            <a:endParaRPr lang="en-US"/>
          </a:p>
        </p:txBody>
      </p:sp>
    </p:spTree>
    <p:extLst>
      <p:ext uri="{BB962C8B-B14F-4D97-AF65-F5344CB8AC3E}">
        <p14:creationId xmlns:p14="http://schemas.microsoft.com/office/powerpoint/2010/main" val="32395453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C294CD5-0ABA-474F-87AD-1C7F4F1D3CC3}" type="slidenum">
              <a:rPr lang="en-US" smtClean="0"/>
              <a:t>10</a:t>
            </a:fld>
            <a:endParaRPr lang="en-US"/>
          </a:p>
        </p:txBody>
      </p:sp>
    </p:spTree>
    <p:extLst>
      <p:ext uri="{BB962C8B-B14F-4D97-AF65-F5344CB8AC3E}">
        <p14:creationId xmlns:p14="http://schemas.microsoft.com/office/powerpoint/2010/main" val="15991043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7BF75C7-E56D-4370-9C4E-FB83352C3BFC}" type="slidenum">
              <a:rPr lang="en-US" smtClean="0"/>
              <a:t>14</a:t>
            </a:fld>
            <a:endParaRPr lang="en-US"/>
          </a:p>
        </p:txBody>
      </p:sp>
    </p:spTree>
    <p:extLst>
      <p:ext uri="{BB962C8B-B14F-4D97-AF65-F5344CB8AC3E}">
        <p14:creationId xmlns:p14="http://schemas.microsoft.com/office/powerpoint/2010/main" val="1869076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C294CD5-0ABA-474F-87AD-1C7F4F1D3CC3}" type="slidenum">
              <a:rPr lang="en-US" smtClean="0"/>
              <a:t>15</a:t>
            </a:fld>
            <a:endParaRPr lang="en-US"/>
          </a:p>
        </p:txBody>
      </p:sp>
    </p:spTree>
    <p:extLst>
      <p:ext uri="{BB962C8B-B14F-4D97-AF65-F5344CB8AC3E}">
        <p14:creationId xmlns:p14="http://schemas.microsoft.com/office/powerpoint/2010/main" val="2526704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C294CD5-0ABA-474F-87AD-1C7F4F1D3CC3}" type="slidenum">
              <a:rPr lang="en-US" smtClean="0"/>
              <a:t>16</a:t>
            </a:fld>
            <a:endParaRPr lang="en-US"/>
          </a:p>
        </p:txBody>
      </p:sp>
    </p:spTree>
    <p:extLst>
      <p:ext uri="{BB962C8B-B14F-4D97-AF65-F5344CB8AC3E}">
        <p14:creationId xmlns:p14="http://schemas.microsoft.com/office/powerpoint/2010/main" val="38263342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C294CD5-0ABA-474F-87AD-1C7F4F1D3CC3}" type="slidenum">
              <a:rPr lang="en-US" smtClean="0"/>
              <a:t>17</a:t>
            </a:fld>
            <a:endParaRPr lang="en-US"/>
          </a:p>
        </p:txBody>
      </p:sp>
    </p:spTree>
    <p:extLst>
      <p:ext uri="{BB962C8B-B14F-4D97-AF65-F5344CB8AC3E}">
        <p14:creationId xmlns:p14="http://schemas.microsoft.com/office/powerpoint/2010/main" val="9956059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7/21/2021 4:21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154910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C294CD5-0ABA-474F-87AD-1C7F4F1D3CC3}" type="slidenum">
              <a:rPr lang="en-US" smtClean="0"/>
              <a:t>20</a:t>
            </a:fld>
            <a:endParaRPr lang="en-US"/>
          </a:p>
        </p:txBody>
      </p:sp>
    </p:spTree>
    <p:extLst>
      <p:ext uri="{BB962C8B-B14F-4D97-AF65-F5344CB8AC3E}">
        <p14:creationId xmlns:p14="http://schemas.microsoft.com/office/powerpoint/2010/main" val="37169321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6243694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C294CD5-0ABA-474F-87AD-1C7F4F1D3CC3}" type="slidenum">
              <a:rPr lang="en-US" smtClean="0"/>
              <a:t>2</a:t>
            </a:fld>
            <a:endParaRPr lang="en-US"/>
          </a:p>
        </p:txBody>
      </p:sp>
    </p:spTree>
    <p:extLst>
      <p:ext uri="{BB962C8B-B14F-4D97-AF65-F5344CB8AC3E}">
        <p14:creationId xmlns:p14="http://schemas.microsoft.com/office/powerpoint/2010/main" val="25221118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14E7EBF-8FEE-4079-889B-EEE134D3083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584977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7BF75C7-E56D-4370-9C4E-FB83352C3BF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506576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7BF75C7-E56D-4370-9C4E-FB83352C3BF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844282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7BF75C7-E56D-4370-9C4E-FB83352C3BF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023303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C294CD5-0ABA-474F-87AD-1C7F4F1D3CC3}" type="slidenum">
              <a:rPr lang="en-US" smtClean="0"/>
              <a:t>7</a:t>
            </a:fld>
            <a:endParaRPr lang="en-US"/>
          </a:p>
        </p:txBody>
      </p:sp>
    </p:spTree>
    <p:extLst>
      <p:ext uri="{BB962C8B-B14F-4D97-AF65-F5344CB8AC3E}">
        <p14:creationId xmlns:p14="http://schemas.microsoft.com/office/powerpoint/2010/main" val="35128622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0AE778D-2A57-4226-B72B-26EA3CA6013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918636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5E74FF-B95A-3049-B6BA-741949CDE00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889198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5.png"/><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9.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0.png"/><Relationship Id="rId1" Type="http://schemas.openxmlformats.org/officeDocument/2006/relationships/slideMaster" Target="../slideMasters/slideMaster9.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9.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9.xml"/><Relationship Id="rId5" Type="http://schemas.openxmlformats.org/officeDocument/2006/relationships/image" Target="../media/image25.png"/><Relationship Id="rId4" Type="http://schemas.openxmlformats.org/officeDocument/2006/relationships/image" Target="../media/image24.png"/></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Master" Target="../slideMasters/slideMaster10.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Master" Target="../slideMasters/slideMaster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2.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Master" Target="../slideMasters/slideMaster3.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Master" Target="../slideMasters/slideMaster4.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5.png"/><Relationship Id="rId1" Type="http://schemas.openxmlformats.org/officeDocument/2006/relationships/slideMaster" Target="../slideMasters/slideMaster4.xml"/><Relationship Id="rId5" Type="http://schemas.openxmlformats.org/officeDocument/2006/relationships/image" Target="../media/image4.svg"/><Relationship Id="rId4" Type="http://schemas.openxmlformats.org/officeDocument/2006/relationships/image" Target="../media/image6.png"/></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jpeg"/><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Master" Target="../slideMasters/slideMaster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0A11C-A8D4-6C4D-9BC8-64E48AD30D7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D331764-D0FD-C041-9C7E-0E4A43C8840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ADC7AB4-98BC-AF48-AFE6-8627194A5CA6}"/>
              </a:ext>
            </a:extLst>
          </p:cNvPr>
          <p:cNvSpPr>
            <a:spLocks noGrp="1"/>
          </p:cNvSpPr>
          <p:nvPr>
            <p:ph type="dt" sz="half" idx="10"/>
          </p:nvPr>
        </p:nvSpPr>
        <p:spPr/>
        <p:txBody>
          <a:bodyPr/>
          <a:lstStyle/>
          <a:p>
            <a:fld id="{0A627400-D089-7447-864B-77479EBD4214}" type="datetimeFigureOut">
              <a:rPr lang="en-US" smtClean="0"/>
              <a:t>7/21/2021</a:t>
            </a:fld>
            <a:endParaRPr lang="en-US"/>
          </a:p>
        </p:txBody>
      </p:sp>
      <p:sp>
        <p:nvSpPr>
          <p:cNvPr id="5" name="Footer Placeholder 4">
            <a:extLst>
              <a:ext uri="{FF2B5EF4-FFF2-40B4-BE49-F238E27FC236}">
                <a16:creationId xmlns:a16="http://schemas.microsoft.com/office/drawing/2014/main" id="{830E2CE4-748E-A04B-BB23-47BF9CF92D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414B8D-DB37-EC43-BCFA-555B02164E2A}"/>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9005549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ADD0FB5-8750-2E43-A44E-E5888302001F}"/>
              </a:ext>
            </a:extLst>
          </p:cNvPr>
          <p:cNvSpPr>
            <a:spLocks noGrp="1"/>
          </p:cNvSpPr>
          <p:nvPr>
            <p:ph type="dt" sz="half" idx="10"/>
          </p:nvPr>
        </p:nvSpPr>
        <p:spPr/>
        <p:txBody>
          <a:bodyPr/>
          <a:lstStyle/>
          <a:p>
            <a:fld id="{0A627400-D089-7447-864B-77479EBD4214}" type="datetimeFigureOut">
              <a:rPr lang="en-US" smtClean="0"/>
              <a:t>7/21/2021</a:t>
            </a:fld>
            <a:endParaRPr lang="en-US"/>
          </a:p>
        </p:txBody>
      </p:sp>
      <p:sp>
        <p:nvSpPr>
          <p:cNvPr id="3" name="Footer Placeholder 2">
            <a:extLst>
              <a:ext uri="{FF2B5EF4-FFF2-40B4-BE49-F238E27FC236}">
                <a16:creationId xmlns:a16="http://schemas.microsoft.com/office/drawing/2014/main" id="{FDDB610F-7B19-C746-9E0B-2E5B1ECA56B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D41F611-C530-CE49-B2FA-F7DB8E10BB84}"/>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422727964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userDrawn="1">
  <p:cSld name="Blank Accent Color 1">
    <p:bg>
      <p:bgPr>
        <a:solidFill>
          <a:srgbClr val="F8F8F8"/>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337459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userDrawn="1">
  <p:cSld name="White Background">
    <p:spTree>
      <p:nvGrpSpPr>
        <p:cNvPr id="1" name=""/>
        <p:cNvGrpSpPr/>
        <p:nvPr/>
      </p:nvGrpSpPr>
      <p:grpSpPr>
        <a:xfrm>
          <a:off x="0" y="0"/>
          <a:ext cx="0" cy="0"/>
          <a:chOff x="0" y="0"/>
          <a:chExt cx="0" cy="0"/>
        </a:xfrm>
      </p:grpSpPr>
      <p:sp>
        <p:nvSpPr>
          <p:cNvPr id="7" name="Title 2"/>
          <p:cNvSpPr>
            <a:spLocks noGrp="1"/>
          </p:cNvSpPr>
          <p:nvPr>
            <p:ph type="title"/>
          </p:nvPr>
        </p:nvSpPr>
        <p:spPr>
          <a:xfrm>
            <a:off x="538478" y="286381"/>
            <a:ext cx="11653523" cy="927940"/>
          </a:xfrm>
          <a:prstGeom prst="rect">
            <a:avLst/>
          </a:prstGeom>
        </p:spPr>
        <p:txBody>
          <a:bodyPr>
            <a:normAutofit/>
          </a:bodyPr>
          <a:lstStyle>
            <a:lvl1pPr algn="l">
              <a:defRPr sz="4800" b="0">
                <a:solidFill>
                  <a:srgbClr val="505050"/>
                </a:solidFill>
                <a:latin typeface="Segoe UI Light" panose="020B0502040204020203" pitchFamily="34" charset="0"/>
              </a:defRPr>
            </a:lvl1pPr>
          </a:lstStyle>
          <a:p>
            <a:r>
              <a:rPr lang="en-US"/>
              <a:t>Click to edit Master title style</a:t>
            </a:r>
          </a:p>
        </p:txBody>
      </p:sp>
      <p:sp>
        <p:nvSpPr>
          <p:cNvPr id="4" name="Footer Placeholder 2"/>
          <p:cNvSpPr>
            <a:spLocks noGrp="1"/>
          </p:cNvSpPr>
          <p:nvPr>
            <p:ph type="ftr" sz="quarter" idx="14"/>
          </p:nvPr>
        </p:nvSpPr>
        <p:spPr/>
        <p:txBody>
          <a:bodyPr/>
          <a:lstStyle>
            <a:lvl1pPr fontAlgn="base">
              <a:spcBef>
                <a:spcPct val="0"/>
              </a:spcBef>
              <a:spcAft>
                <a:spcPct val="0"/>
              </a:spcAft>
              <a:defRPr>
                <a:solidFill>
                  <a:srgbClr val="505050"/>
                </a:solidFill>
              </a:defRPr>
            </a:lvl1pPr>
          </a:lstStyle>
          <a:p>
            <a:pPr>
              <a:defRPr/>
            </a:pPr>
            <a:endParaRPr/>
          </a:p>
        </p:txBody>
      </p:sp>
      <p:sp>
        <p:nvSpPr>
          <p:cNvPr id="5" name="Slide Number Placeholder 3"/>
          <p:cNvSpPr>
            <a:spLocks noGrp="1"/>
          </p:cNvSpPr>
          <p:nvPr>
            <p:ph type="sldNum" sz="quarter" idx="15"/>
          </p:nvPr>
        </p:nvSpPr>
        <p:spPr/>
        <p:txBody>
          <a:bodyPr/>
          <a:lstStyle>
            <a:lvl1pPr>
              <a:defRPr/>
            </a:lvl1pPr>
          </a:lstStyle>
          <a:p>
            <a:endParaRPr lang="en-US"/>
          </a:p>
        </p:txBody>
      </p:sp>
    </p:spTree>
    <p:extLst>
      <p:ext uri="{BB962C8B-B14F-4D97-AF65-F5344CB8AC3E}">
        <p14:creationId xmlns:p14="http://schemas.microsoft.com/office/powerpoint/2010/main" val="2964164739"/>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userDrawn="1">
  <p:cSld name="Blank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615704593"/>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userDrawn="1">
  <p:cSld name="2_Section Title Plain">
    <p:bg>
      <p:bgPr>
        <a:solidFill>
          <a:srgbClr val="F8F8F8"/>
        </a:solidFill>
        <a:effectLst/>
      </p:bgPr>
    </p:bg>
    <p:spTree>
      <p:nvGrpSpPr>
        <p:cNvPr id="1" name=""/>
        <p:cNvGrpSpPr/>
        <p:nvPr/>
      </p:nvGrpSpPr>
      <p:grpSpPr>
        <a:xfrm>
          <a:off x="0" y="0"/>
          <a:ext cx="0" cy="0"/>
          <a:chOff x="0" y="0"/>
          <a:chExt cx="0" cy="0"/>
        </a:xfrm>
      </p:grpSpPr>
      <p:pic>
        <p:nvPicPr>
          <p:cNvPr id="7" name="Picture 6" descr="A picture containing object&#10;&#10;Description automatically generated">
            <a:extLst>
              <a:ext uri="{FF2B5EF4-FFF2-40B4-BE49-F238E27FC236}">
                <a16:creationId xmlns:a16="http://schemas.microsoft.com/office/drawing/2014/main" id="{E1C4910A-CEDF-4853-853A-E8B621D64A6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41538" y="1737520"/>
            <a:ext cx="3382962" cy="3382962"/>
          </a:xfrm>
          <a:prstGeom prst="rect">
            <a:avLst/>
          </a:prstGeom>
        </p:spPr>
      </p:pic>
      <p:pic>
        <p:nvPicPr>
          <p:cNvPr id="1026" name="Picture 2" descr="Sparkling Heart on Microsoft Windows 10 October 2018 Update">
            <a:extLst>
              <a:ext uri="{FF2B5EF4-FFF2-40B4-BE49-F238E27FC236}">
                <a16:creationId xmlns:a16="http://schemas.microsoft.com/office/drawing/2014/main" id="{BD0612A8-A821-49F0-9067-A03F3D4DD26E}"/>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5524501" y="2857500"/>
            <a:ext cx="1143000" cy="1143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340573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cSld name="1_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552700" y="289511"/>
            <a:ext cx="9372380" cy="899665"/>
          </a:xfrm>
        </p:spPr>
        <p:txBody>
          <a:bodyPr/>
          <a:lstStyle/>
          <a:p>
            <a:r>
              <a:rPr lang="en-US"/>
              <a:t>Click to edit Master title style</a:t>
            </a:r>
          </a:p>
        </p:txBody>
      </p:sp>
      <p:pic>
        <p:nvPicPr>
          <p:cNvPr id="3" name="Picture 2" descr="A picture containing object&#10;&#10;Description automatically generated">
            <a:extLst>
              <a:ext uri="{FF2B5EF4-FFF2-40B4-BE49-F238E27FC236}">
                <a16:creationId xmlns:a16="http://schemas.microsoft.com/office/drawing/2014/main" id="{8B7DA665-26D3-4325-8606-8B75719B6B9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66921" y="1"/>
            <a:ext cx="1513681" cy="1513681"/>
          </a:xfrm>
          <a:prstGeom prst="rect">
            <a:avLst/>
          </a:prstGeom>
        </p:spPr>
      </p:pic>
      <p:pic>
        <p:nvPicPr>
          <p:cNvPr id="4" name="Picture 2" descr="Sparkling Heart on Microsoft Windows 10 October 2018 Update">
            <a:extLst>
              <a:ext uri="{FF2B5EF4-FFF2-40B4-BE49-F238E27FC236}">
                <a16:creationId xmlns:a16="http://schemas.microsoft.com/office/drawing/2014/main" id="{6F0A0A65-C789-4B01-8DE2-E47946404655}"/>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780601" y="471090"/>
            <a:ext cx="571500" cy="571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987284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70716326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p15:clr>
            <a:srgbClr val="FBAE40"/>
          </p15:clr>
        </p15:guide>
        <p15:guide id="2" pos="6250">
          <p15:clr>
            <a:srgbClr val="5ACBF0"/>
          </p15:clr>
        </p15:guide>
        <p15:guide id="3" orient="horz" pos="1949">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93226461"/>
      </p:ext>
    </p:extLst>
  </p:cSld>
  <p:clrMapOvr>
    <a:masterClrMapping/>
  </p:clrMapOvr>
  <p:transition>
    <p:fade/>
  </p:transition>
  <p:extLst>
    <p:ext uri="{DCECCB84-F9BA-43D5-87BE-67443E8EF086}">
      <p15:sldGuideLst xmlns:p15="http://schemas.microsoft.com/office/powerpoint/2012/main">
        <p15:guide id="6" pos="795">
          <p15:clr>
            <a:srgbClr val="A4A3A4"/>
          </p15:clr>
        </p15:guide>
        <p15:guide id="7" pos="981">
          <p15:clr>
            <a:srgbClr val="A4A3A4"/>
          </p15:clr>
        </p15:guide>
        <p15:guide id="8" pos="1401">
          <p15:clr>
            <a:srgbClr val="A4A3A4"/>
          </p15:clr>
        </p15:guide>
        <p15:guide id="9" pos="1587">
          <p15:clr>
            <a:srgbClr val="A4A3A4"/>
          </p15:clr>
        </p15:guide>
        <p15:guide id="10" pos="2006">
          <p15:clr>
            <a:srgbClr val="A4A3A4"/>
          </p15:clr>
        </p15:guide>
        <p15:guide id="11" pos="2193">
          <p15:clr>
            <a:srgbClr val="A4A3A4"/>
          </p15:clr>
        </p15:guide>
        <p15:guide id="12" pos="2612">
          <p15:clr>
            <a:srgbClr val="A4A3A4"/>
          </p15:clr>
        </p15:guide>
        <p15:guide id="13" pos="2799">
          <p15:clr>
            <a:srgbClr val="A4A3A4"/>
          </p15:clr>
        </p15:guide>
        <p15:guide id="14" pos="3218">
          <p15:clr>
            <a:srgbClr val="A4A3A4"/>
          </p15:clr>
        </p15:guide>
        <p15:guide id="15" pos="3405">
          <p15:clr>
            <a:srgbClr val="A4A3A4"/>
          </p15:clr>
        </p15:guide>
        <p15:guide id="16" pos="3824">
          <p15:clr>
            <a:srgbClr val="A4A3A4"/>
          </p15:clr>
        </p15:guide>
        <p15:guide id="17" pos="4011">
          <p15:clr>
            <a:srgbClr val="A4A3A4"/>
          </p15:clr>
        </p15:guide>
        <p15:guide id="18" pos="4430">
          <p15:clr>
            <a:srgbClr val="A4A3A4"/>
          </p15:clr>
        </p15:guide>
        <p15:guide id="19" pos="4617">
          <p15:clr>
            <a:srgbClr val="A4A3A4"/>
          </p15:clr>
        </p15:guide>
        <p15:guide id="20" pos="5036">
          <p15:clr>
            <a:srgbClr val="A4A3A4"/>
          </p15:clr>
        </p15:guide>
        <p15:guide id="21" pos="5223">
          <p15:clr>
            <a:srgbClr val="A4A3A4"/>
          </p15:clr>
        </p15:guide>
        <p15:guide id="22" pos="5640">
          <p15:clr>
            <a:srgbClr val="A4A3A4"/>
          </p15:clr>
        </p15:guide>
        <p15:guide id="23" pos="5829">
          <p15:clr>
            <a:srgbClr val="A4A3A4"/>
          </p15:clr>
        </p15:guide>
        <p15:guide id="24" pos="6246">
          <p15:clr>
            <a:srgbClr val="A4A3A4"/>
          </p15:clr>
        </p15:guide>
        <p15:guide id="25" pos="6434">
          <p15:clr>
            <a:srgbClr val="A4A3A4"/>
          </p15:clr>
        </p15:guide>
        <p15:guide id="26" pos="6852">
          <p15:clr>
            <a:srgbClr val="A4A3A4"/>
          </p15:clr>
        </p15:guide>
        <p15:guide id="27" pos="7038">
          <p15:clr>
            <a:srgbClr val="A4A3A4"/>
          </p15:clr>
        </p15:guide>
        <p15:guide id="28" orient="horz" pos="923">
          <p15:clr>
            <a:srgbClr val="5ACBF0"/>
          </p15:clr>
        </p15:guide>
        <p15:guide id="29" orient="horz" pos="1296">
          <p15:clr>
            <a:srgbClr val="5ACBF0"/>
          </p15:clr>
        </p15:guide>
        <p15:guide id="30" orient="horz" pos="294">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7957751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95">
          <p15:clr>
            <a:srgbClr val="A4A3A4"/>
          </p15:clr>
        </p15:guide>
        <p15:guide id="7" pos="981">
          <p15:clr>
            <a:srgbClr val="A4A3A4"/>
          </p15:clr>
        </p15:guide>
        <p15:guide id="8" pos="1401">
          <p15:clr>
            <a:srgbClr val="A4A3A4"/>
          </p15:clr>
        </p15:guide>
        <p15:guide id="9" pos="1587">
          <p15:clr>
            <a:srgbClr val="A4A3A4"/>
          </p15:clr>
        </p15:guide>
        <p15:guide id="10" pos="2006">
          <p15:clr>
            <a:srgbClr val="A4A3A4"/>
          </p15:clr>
        </p15:guide>
        <p15:guide id="11" pos="2193">
          <p15:clr>
            <a:srgbClr val="A4A3A4"/>
          </p15:clr>
        </p15:guide>
        <p15:guide id="12" pos="2612">
          <p15:clr>
            <a:srgbClr val="A4A3A4"/>
          </p15:clr>
        </p15:guide>
        <p15:guide id="13" pos="2799">
          <p15:clr>
            <a:srgbClr val="A4A3A4"/>
          </p15:clr>
        </p15:guide>
        <p15:guide id="14" pos="3218">
          <p15:clr>
            <a:srgbClr val="A4A3A4"/>
          </p15:clr>
        </p15:guide>
        <p15:guide id="15" pos="3405">
          <p15:clr>
            <a:srgbClr val="A4A3A4"/>
          </p15:clr>
        </p15:guide>
        <p15:guide id="16" pos="3824">
          <p15:clr>
            <a:srgbClr val="A4A3A4"/>
          </p15:clr>
        </p15:guide>
        <p15:guide id="17" pos="4011">
          <p15:clr>
            <a:srgbClr val="A4A3A4"/>
          </p15:clr>
        </p15:guide>
        <p15:guide id="18" pos="4430">
          <p15:clr>
            <a:srgbClr val="A4A3A4"/>
          </p15:clr>
        </p15:guide>
        <p15:guide id="19" pos="4617">
          <p15:clr>
            <a:srgbClr val="A4A3A4"/>
          </p15:clr>
        </p15:guide>
        <p15:guide id="20" pos="5036">
          <p15:clr>
            <a:srgbClr val="A4A3A4"/>
          </p15:clr>
        </p15:guide>
        <p15:guide id="21" pos="5223">
          <p15:clr>
            <a:srgbClr val="A4A3A4"/>
          </p15:clr>
        </p15:guide>
        <p15:guide id="22" pos="5640">
          <p15:clr>
            <a:srgbClr val="A4A3A4"/>
          </p15:clr>
        </p15:guide>
        <p15:guide id="23" pos="5829">
          <p15:clr>
            <a:srgbClr val="A4A3A4"/>
          </p15:clr>
        </p15:guide>
        <p15:guide id="24" pos="6246">
          <p15:clr>
            <a:srgbClr val="A4A3A4"/>
          </p15:clr>
        </p15:guide>
        <p15:guide id="25" pos="6434">
          <p15:clr>
            <a:srgbClr val="A4A3A4"/>
          </p15:clr>
        </p15:guide>
        <p15:guide id="26" pos="6852">
          <p15:clr>
            <a:srgbClr val="A4A3A4"/>
          </p15:clr>
        </p15:guide>
        <p15:guide id="27" pos="7038">
          <p15:clr>
            <a:srgbClr val="A4A3A4"/>
          </p15:clr>
        </p15:guide>
        <p15:guide id="28" orient="horz" pos="923">
          <p15:clr>
            <a:srgbClr val="5ACBF0"/>
          </p15:clr>
        </p15:guide>
        <p15:guide id="29" orient="horz" pos="1296">
          <p15:clr>
            <a:srgbClr val="5ACBF0"/>
          </p15:clr>
        </p15:guide>
        <p15:guide id="30" orient="horz" pos="294">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6EE777-BA56-8D43-9B64-2DBBE6F2522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22AF182-9E0B-6D41-BF50-D2CFC04CCDDE}"/>
              </a:ext>
            </a:extLst>
          </p:cNvPr>
          <p:cNvSpPr>
            <a:spLocks noGrp="1"/>
          </p:cNvSpPr>
          <p:nvPr>
            <p:ph type="dt" sz="half" idx="10"/>
          </p:nvPr>
        </p:nvSpPr>
        <p:spPr/>
        <p:txBody>
          <a:bodyPr/>
          <a:lstStyle/>
          <a:p>
            <a:fld id="{56768435-DD3B-A64A-83AE-6E1472C734DE}" type="datetimeFigureOut">
              <a:rPr lang="en-US" smtClean="0"/>
              <a:t>7/21/2021</a:t>
            </a:fld>
            <a:endParaRPr lang="en-US"/>
          </a:p>
        </p:txBody>
      </p:sp>
      <p:sp>
        <p:nvSpPr>
          <p:cNvPr id="4" name="Footer Placeholder 3">
            <a:extLst>
              <a:ext uri="{FF2B5EF4-FFF2-40B4-BE49-F238E27FC236}">
                <a16:creationId xmlns:a16="http://schemas.microsoft.com/office/drawing/2014/main" id="{93EC5E1D-7988-E14F-9B0B-68469E479A6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9B467C8-2E1A-584B-AB43-88C4F79C4111}"/>
              </a:ext>
            </a:extLst>
          </p:cNvPr>
          <p:cNvSpPr>
            <a:spLocks noGrp="1"/>
          </p:cNvSpPr>
          <p:nvPr>
            <p:ph type="sldNum" sz="quarter" idx="12"/>
          </p:nvPr>
        </p:nvSpPr>
        <p:spPr/>
        <p:txBody>
          <a:bodyPr/>
          <a:lstStyle/>
          <a:p>
            <a:fld id="{7D5DC4AA-26C1-8546-A5E8-BF0EE6480C6E}" type="slidenum">
              <a:rPr lang="en-US" smtClean="0"/>
              <a:t>‹#›</a:t>
            </a:fld>
            <a:endParaRPr lang="en-US"/>
          </a:p>
        </p:txBody>
      </p:sp>
    </p:spTree>
    <p:extLst>
      <p:ext uri="{BB962C8B-B14F-4D97-AF65-F5344CB8AC3E}">
        <p14:creationId xmlns:p14="http://schemas.microsoft.com/office/powerpoint/2010/main" val="320975124"/>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71DB88-693F-9940-BD22-E47EBFBCE1C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0200A5D-F48F-2045-B352-541566D2139A}"/>
              </a:ext>
            </a:extLst>
          </p:cNvPr>
          <p:cNvSpPr>
            <a:spLocks noGrp="1"/>
          </p:cNvSpPr>
          <p:nvPr>
            <p:ph idx="1"/>
          </p:nvPr>
        </p:nvSpPr>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535C1D5-BDF5-C54A-BC1B-70411F82E890}"/>
              </a:ext>
            </a:extLst>
          </p:cNvPr>
          <p:cNvSpPr>
            <a:spLocks noGrp="1"/>
          </p:cNvSpPr>
          <p:nvPr>
            <p:ph type="dt" sz="half" idx="10"/>
          </p:nvPr>
        </p:nvSpPr>
        <p:spPr/>
        <p:txBody>
          <a:bodyPr/>
          <a:lstStyle/>
          <a:p>
            <a:fld id="{56768435-DD3B-A64A-83AE-6E1472C734DE}" type="datetimeFigureOut">
              <a:rPr lang="en-US" smtClean="0"/>
              <a:t>7/21/2021</a:t>
            </a:fld>
            <a:endParaRPr lang="en-US"/>
          </a:p>
        </p:txBody>
      </p:sp>
      <p:sp>
        <p:nvSpPr>
          <p:cNvPr id="5" name="Footer Placeholder 4">
            <a:extLst>
              <a:ext uri="{FF2B5EF4-FFF2-40B4-BE49-F238E27FC236}">
                <a16:creationId xmlns:a16="http://schemas.microsoft.com/office/drawing/2014/main" id="{AA791240-1505-4045-81F1-BB61335438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A7404D-91FB-D34D-A45C-33347545D7B7}"/>
              </a:ext>
            </a:extLst>
          </p:cNvPr>
          <p:cNvSpPr>
            <a:spLocks noGrp="1"/>
          </p:cNvSpPr>
          <p:nvPr>
            <p:ph type="sldNum" sz="quarter" idx="12"/>
          </p:nvPr>
        </p:nvSpPr>
        <p:spPr/>
        <p:txBody>
          <a:bodyPr/>
          <a:lstStyle/>
          <a:p>
            <a:fld id="{7D5DC4AA-26C1-8546-A5E8-BF0EE6480C6E}" type="slidenum">
              <a:rPr lang="en-US" smtClean="0"/>
              <a:t>‹#›</a:t>
            </a:fld>
            <a:endParaRPr lang="en-US"/>
          </a:p>
        </p:txBody>
      </p:sp>
    </p:spTree>
    <p:extLst>
      <p:ext uri="{BB962C8B-B14F-4D97-AF65-F5344CB8AC3E}">
        <p14:creationId xmlns:p14="http://schemas.microsoft.com/office/powerpoint/2010/main" val="277800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3F4C8-ACE5-AA41-9EBC-6F219CCD020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526919D-151A-7C4C-8A71-C4ABA1A2217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3FBA6F2-5020-7242-9E57-E0675E0B2F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7336613-A664-FA43-A06B-0B7D89B886D7}"/>
              </a:ext>
            </a:extLst>
          </p:cNvPr>
          <p:cNvSpPr>
            <a:spLocks noGrp="1"/>
          </p:cNvSpPr>
          <p:nvPr>
            <p:ph type="dt" sz="half" idx="10"/>
          </p:nvPr>
        </p:nvSpPr>
        <p:spPr/>
        <p:txBody>
          <a:bodyPr/>
          <a:lstStyle/>
          <a:p>
            <a:fld id="{0A627400-D089-7447-864B-77479EBD4214}" type="datetimeFigureOut">
              <a:rPr lang="en-US" smtClean="0"/>
              <a:t>7/21/2021</a:t>
            </a:fld>
            <a:endParaRPr lang="en-US"/>
          </a:p>
        </p:txBody>
      </p:sp>
      <p:sp>
        <p:nvSpPr>
          <p:cNvPr id="6" name="Footer Placeholder 5">
            <a:extLst>
              <a:ext uri="{FF2B5EF4-FFF2-40B4-BE49-F238E27FC236}">
                <a16:creationId xmlns:a16="http://schemas.microsoft.com/office/drawing/2014/main" id="{D8F30207-37C8-244F-BB68-9F8052354BA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4E8AD2-D0EA-8F4D-87DC-04542465F06D}"/>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565350017"/>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Walki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Event Name">
            <a:extLst>
              <a:ext uri="{FF2B5EF4-FFF2-40B4-BE49-F238E27FC236}">
                <a16:creationId xmlns:a16="http://schemas.microsoft.com/office/drawing/2014/main" id="{B647ACB9-F152-044D-BCF5-DA20D507D90E}"/>
              </a:ext>
            </a:extLst>
          </p:cNvPr>
          <p:cNvSpPr>
            <a:spLocks noGrp="1"/>
          </p:cNvSpPr>
          <p:nvPr>
            <p:ph type="title" hasCustomPrompt="1"/>
          </p:nvPr>
        </p:nvSpPr>
        <p:spPr>
          <a:xfrm>
            <a:off x="528103" y="3279998"/>
            <a:ext cx="8555737" cy="1015663"/>
          </a:xfrm>
          <a:prstGeom prst="rect">
            <a:avLst/>
          </a:prstGeom>
        </p:spPr>
        <p:txBody>
          <a:bodyPr wrap="square" lIns="0" rIns="0" anchor="b" anchorCtr="0">
            <a:spAutoFit/>
          </a:bodyPr>
          <a:lstStyle>
            <a:lvl1pPr>
              <a:defRPr sz="6000" baseline="0">
                <a:solidFill>
                  <a:schemeClr val="tx1"/>
                </a:solidFill>
              </a:defRPr>
            </a:lvl1pPr>
          </a:lstStyle>
          <a:p>
            <a:r>
              <a:rPr lang="en-US"/>
              <a:t>MVP Global Summit</a:t>
            </a:r>
          </a:p>
        </p:txBody>
      </p:sp>
      <p:sp>
        <p:nvSpPr>
          <p:cNvPr id="9" name="Date">
            <a:extLst>
              <a:ext uri="{FF2B5EF4-FFF2-40B4-BE49-F238E27FC236}">
                <a16:creationId xmlns:a16="http://schemas.microsoft.com/office/drawing/2014/main" id="{291A4E19-E38A-F041-8E2F-2811286FB7FD}"/>
              </a:ext>
            </a:extLst>
          </p:cNvPr>
          <p:cNvSpPr>
            <a:spLocks noGrp="1"/>
          </p:cNvSpPr>
          <p:nvPr>
            <p:ph type="body" sz="quarter" idx="12" hasCustomPrompt="1"/>
          </p:nvPr>
        </p:nvSpPr>
        <p:spPr>
          <a:xfrm>
            <a:off x="582042" y="4495924"/>
            <a:ext cx="4164583" cy="276999"/>
          </a:xfrm>
          <a:prstGeom prst="rect">
            <a:avLst/>
          </a:prstGeom>
          <a:noFill/>
        </p:spPr>
        <p:txBody>
          <a:bodyPr wrap="square" lIns="0" tIns="0" rIns="0" bIns="0">
            <a:spAutoFit/>
          </a:bodyPr>
          <a:lstStyle>
            <a:lvl1pPr marL="0" indent="0">
              <a:spcBef>
                <a:spcPts val="0"/>
              </a:spcBef>
              <a:buNone/>
              <a:defRPr sz="1800" spc="0" baseline="0">
                <a:solidFill>
                  <a:schemeClr val="tx1"/>
                </a:solidFill>
                <a:latin typeface="+mn-lt"/>
                <a:cs typeface="Segoe UI" panose="020B0502040204020203" pitchFamily="34" charset="0"/>
              </a:defRPr>
            </a:lvl1pPr>
          </a:lstStyle>
          <a:p>
            <a:pPr lvl="0"/>
            <a:r>
              <a:rPr lang="en-US">
                <a:effectLst/>
              </a:rPr>
              <a:t>March 29 - April 1, 2021</a:t>
            </a:r>
            <a:endParaRPr lang="en-US"/>
          </a:p>
        </p:txBody>
      </p:sp>
      <p:sp>
        <p:nvSpPr>
          <p:cNvPr id="2" name="btfpLayoutConfig" hidden="1">
            <a:extLst>
              <a:ext uri="{FF2B5EF4-FFF2-40B4-BE49-F238E27FC236}">
                <a16:creationId xmlns:a16="http://schemas.microsoft.com/office/drawing/2014/main" id="{6780586B-55DC-4FE6-BF06-C9BE4D0C4F7C}"/>
              </a:ext>
            </a:extLst>
          </p:cNvPr>
          <p:cNvSpPr txBox="1"/>
          <p:nvPr userDrawn="1"/>
        </p:nvSpPr>
        <p:spPr>
          <a:xfrm>
            <a:off x="12700" y="12700"/>
            <a:ext cx="8890000" cy="15389"/>
          </a:xfrm>
          <a:prstGeom prst="rect">
            <a:avLst/>
          </a:prstGeom>
          <a:noFill/>
        </p:spPr>
        <p:txBody>
          <a:bodyPr vert="horz" wrap="square" lIns="0" tIns="0" rIns="0" bIns="0" rtlCol="0">
            <a:spAutoFit/>
          </a:bodyPr>
          <a:lstStyle/>
          <a:p>
            <a:pPr algn="l"/>
            <a:r>
              <a:rPr lang="en-US" sz="100">
                <a:gradFill flip="none" rotWithShape="1">
                  <a:gsLst>
                    <a:gs pos="2917">
                      <a:srgbClr val="FFFFFF">
                        <a:alpha val="0"/>
                      </a:srgbClr>
                    </a:gs>
                    <a:gs pos="30000">
                      <a:schemeClr val="tx1">
                        <a:alpha val="0"/>
                      </a:schemeClr>
                    </a:gs>
                  </a:gsLst>
                  <a:lin ang="5400000" scaled="0"/>
                  <a:tileRect/>
                </a:gradFill>
              </a:rPr>
              <a:t>overall_0_132242796415514822 columns_1_132242796415514822 </a:t>
            </a:r>
            <a:endParaRPr lang="en-US" sz="100" err="1">
              <a:gradFill flip="none" rotWithShape="1">
                <a:gsLst>
                  <a:gs pos="2917">
                    <a:srgbClr val="FFFFFF">
                      <a:alpha val="0"/>
                    </a:srgbClr>
                  </a:gs>
                  <a:gs pos="30000">
                    <a:schemeClr val="tx1">
                      <a:alpha val="0"/>
                    </a:schemeClr>
                  </a:gs>
                </a:gsLst>
                <a:lin ang="5400000" scaled="0"/>
                <a:tileRect/>
              </a:gradFill>
            </a:endParaRPr>
          </a:p>
        </p:txBody>
      </p:sp>
      <p:sp>
        <p:nvSpPr>
          <p:cNvPr id="3" name="TextBox 2">
            <a:extLst>
              <a:ext uri="{FF2B5EF4-FFF2-40B4-BE49-F238E27FC236}">
                <a16:creationId xmlns:a16="http://schemas.microsoft.com/office/drawing/2014/main" id="{E3AAF601-7020-1647-A319-75D911DEF0AA}"/>
              </a:ext>
            </a:extLst>
          </p:cNvPr>
          <p:cNvSpPr txBox="1"/>
          <p:nvPr userDrawn="1"/>
        </p:nvSpPr>
        <p:spPr>
          <a:xfrm>
            <a:off x="9999233" y="1290918"/>
            <a:ext cx="65" cy="307777"/>
          </a:xfrm>
          <a:prstGeom prst="rect">
            <a:avLst/>
          </a:prstGeom>
          <a:noFill/>
        </p:spPr>
        <p:txBody>
          <a:bodyPr wrap="none" lIns="0" tIns="0" rIns="0" bIns="0" rtlCol="0">
            <a:spAutoFit/>
          </a:bodyPr>
          <a:lstStyle/>
          <a:p>
            <a:pPr algn="l"/>
            <a:endParaRPr lang="en-US" sz="2000" err="1">
              <a:gradFill>
                <a:gsLst>
                  <a:gs pos="2917">
                    <a:schemeClr val="tx1"/>
                  </a:gs>
                  <a:gs pos="30000">
                    <a:schemeClr val="tx1"/>
                  </a:gs>
                </a:gsLst>
                <a:lin ang="5400000" scaled="0"/>
              </a:gradFill>
            </a:endParaRPr>
          </a:p>
        </p:txBody>
      </p:sp>
      <p:sp>
        <p:nvSpPr>
          <p:cNvPr id="4" name="TextBox 3">
            <a:extLst>
              <a:ext uri="{FF2B5EF4-FFF2-40B4-BE49-F238E27FC236}">
                <a16:creationId xmlns:a16="http://schemas.microsoft.com/office/drawing/2014/main" id="{3BDCDA31-9C0C-A546-BDA3-674BABE685E8}"/>
              </a:ext>
            </a:extLst>
          </p:cNvPr>
          <p:cNvSpPr txBox="1"/>
          <p:nvPr userDrawn="1"/>
        </p:nvSpPr>
        <p:spPr>
          <a:xfrm>
            <a:off x="5922169" y="8015288"/>
            <a:ext cx="65" cy="307777"/>
          </a:xfrm>
          <a:prstGeom prst="rect">
            <a:avLst/>
          </a:prstGeom>
          <a:noFill/>
        </p:spPr>
        <p:txBody>
          <a:bodyPr wrap="none" lIns="0" tIns="0" rIns="0" bIns="0" rtlCol="0">
            <a:spAutoFit/>
          </a:bodyPr>
          <a:lstStyle/>
          <a:p>
            <a:pPr algn="l"/>
            <a:endParaRPr lang="en-US" sz="200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723915327"/>
      </p:ext>
    </p:extLst>
  </p:cSld>
  <p:clrMapOvr>
    <a:masterClrMapping/>
  </p:clrMapOvr>
  <p:transition>
    <p:fade/>
  </p:transition>
  <p:extLst>
    <p:ext uri="{DCECCB84-F9BA-43D5-87BE-67443E8EF086}">
      <p15:sldGuideLst xmlns:p15="http://schemas.microsoft.com/office/powerpoint/2012/main">
        <p15:guide id="1" pos="184">
          <p15:clr>
            <a:srgbClr val="CCCCCC"/>
          </p15:clr>
        </p15:guide>
        <p15:guide id="2" pos="7496">
          <p15:clr>
            <a:srgbClr val="CCCCCC"/>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5" name="Presentation Name">
            <a:extLst>
              <a:ext uri="{FF2B5EF4-FFF2-40B4-BE49-F238E27FC236}">
                <a16:creationId xmlns:a16="http://schemas.microsoft.com/office/drawing/2014/main" id="{BCAB9FA8-CF7F-B944-9561-0314ACFE512C}"/>
              </a:ext>
            </a:extLst>
          </p:cNvPr>
          <p:cNvSpPr>
            <a:spLocks noGrp="1"/>
          </p:cNvSpPr>
          <p:nvPr>
            <p:ph type="title" hasCustomPrompt="1"/>
          </p:nvPr>
        </p:nvSpPr>
        <p:spPr>
          <a:xfrm>
            <a:off x="552167" y="2789554"/>
            <a:ext cx="8555737" cy="707886"/>
          </a:xfrm>
          <a:prstGeom prst="rect">
            <a:avLst/>
          </a:prstGeom>
        </p:spPr>
        <p:txBody>
          <a:bodyPr wrap="square" lIns="0" rIns="0" anchor="b" anchorCtr="0">
            <a:spAutoFit/>
          </a:bodyPr>
          <a:lstStyle>
            <a:lvl1pPr>
              <a:defRPr sz="4000">
                <a:solidFill>
                  <a:schemeClr val="tx1"/>
                </a:solidFill>
              </a:defRPr>
            </a:lvl1pPr>
          </a:lstStyle>
          <a:p>
            <a:r>
              <a:rPr lang="en-US"/>
              <a:t>Presentation name</a:t>
            </a:r>
          </a:p>
        </p:txBody>
      </p:sp>
      <p:sp>
        <p:nvSpPr>
          <p:cNvPr id="14" name="Speaker Name and Title">
            <a:extLst>
              <a:ext uri="{FF2B5EF4-FFF2-40B4-BE49-F238E27FC236}">
                <a16:creationId xmlns:a16="http://schemas.microsoft.com/office/drawing/2014/main" id="{37E9CA04-0B6B-D040-957C-3C5E7A312EE5}"/>
              </a:ext>
            </a:extLst>
          </p:cNvPr>
          <p:cNvSpPr>
            <a:spLocks noGrp="1"/>
          </p:cNvSpPr>
          <p:nvPr>
            <p:ph type="body" sz="quarter" idx="12" hasCustomPrompt="1"/>
          </p:nvPr>
        </p:nvSpPr>
        <p:spPr>
          <a:xfrm>
            <a:off x="582042" y="3697703"/>
            <a:ext cx="4164583" cy="553998"/>
          </a:xfrm>
          <a:prstGeom prst="rect">
            <a:avLst/>
          </a:prstGeom>
          <a:noFill/>
        </p:spPr>
        <p:txBody>
          <a:bodyPr wrap="square" lIns="0" tIns="0" rIns="0" bIns="0">
            <a:spAutoFit/>
          </a:bodyPr>
          <a:lstStyle>
            <a:lvl1pPr marL="0" indent="0">
              <a:spcBef>
                <a:spcPts val="0"/>
              </a:spcBef>
              <a:buNone/>
              <a:defRPr sz="1800" spc="0" baseline="0">
                <a:solidFill>
                  <a:schemeClr val="tx1"/>
                </a:solidFill>
                <a:latin typeface="+mn-lt"/>
                <a:cs typeface="Segoe UI" panose="020B0502040204020203" pitchFamily="34" charset="0"/>
              </a:defRPr>
            </a:lvl1pPr>
          </a:lstStyle>
          <a:p>
            <a:pPr lvl="0"/>
            <a:r>
              <a:rPr lang="en-US"/>
              <a:t>Speaker name</a:t>
            </a:r>
            <a:br>
              <a:rPr lang="en-US"/>
            </a:br>
            <a:r>
              <a:rPr lang="en-US"/>
              <a:t>Title</a:t>
            </a:r>
          </a:p>
        </p:txBody>
      </p:sp>
    </p:spTree>
    <p:extLst>
      <p:ext uri="{BB962C8B-B14F-4D97-AF65-F5344CB8AC3E}">
        <p14:creationId xmlns:p14="http://schemas.microsoft.com/office/powerpoint/2010/main" val="2190299324"/>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and Content Bullets">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700F965-2E11-B443-A950-D7BA414B5199}"/>
              </a:ext>
            </a:extLst>
          </p:cNvPr>
          <p:cNvSpPr>
            <a:spLocks noGrp="1"/>
          </p:cNvSpPr>
          <p:nvPr>
            <p:ph type="title"/>
          </p:nvPr>
        </p:nvSpPr>
        <p:spPr>
          <a:xfrm>
            <a:off x="588263" y="1107280"/>
            <a:ext cx="7508990" cy="1106905"/>
          </a:xfrm>
          <a:prstGeom prst="rect">
            <a:avLst/>
          </a:prstGeom>
        </p:spPr>
        <p:txBody>
          <a:bodyPr/>
          <a:lstStyle>
            <a:lvl1pPr>
              <a:defRPr>
                <a:solidFill>
                  <a:schemeClr val="tx1"/>
                </a:solidFill>
              </a:defRPr>
            </a:lvl1pPr>
          </a:lstStyle>
          <a:p>
            <a:r>
              <a:rPr lang="en-US"/>
              <a:t>Click to edit Master title style</a:t>
            </a:r>
          </a:p>
        </p:txBody>
      </p:sp>
      <p:sp>
        <p:nvSpPr>
          <p:cNvPr id="3" name="Content Placeholder 1">
            <a:extLst>
              <a:ext uri="{FF2B5EF4-FFF2-40B4-BE49-F238E27FC236}">
                <a16:creationId xmlns:a16="http://schemas.microsoft.com/office/drawing/2014/main" id="{42F5D3B7-C6D8-43D0-AD35-74E66B81A6BD}"/>
              </a:ext>
            </a:extLst>
          </p:cNvPr>
          <p:cNvSpPr>
            <a:spLocks noGrp="1"/>
          </p:cNvSpPr>
          <p:nvPr>
            <p:ph sz="quarter" idx="11"/>
          </p:nvPr>
        </p:nvSpPr>
        <p:spPr>
          <a:xfrm>
            <a:off x="586390" y="2410094"/>
            <a:ext cx="11060178" cy="4040712"/>
          </a:xfrm>
          <a:prstGeom prst="rect">
            <a:avLst/>
          </a:prstGeo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29165643"/>
      </p:ext>
    </p:extLst>
  </p:cSld>
  <p:clrMapOvr>
    <a:masterClrMapping/>
  </p:clrMapOvr>
  <p:transition>
    <p:fade/>
  </p:transition>
  <p:extLst>
    <p:ext uri="{DCECCB84-F9BA-43D5-87BE-67443E8EF086}">
      <p15:sldGuideLst xmlns:p15="http://schemas.microsoft.com/office/powerpoint/2012/main">
        <p15:guide id="1" pos="184">
          <p15:clr>
            <a:srgbClr val="CCCCCC"/>
          </p15:clr>
        </p15:guide>
        <p15:guide id="2" pos="7496">
          <p15:clr>
            <a:srgbClr val="CCCCCC"/>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and Content Bullets (2 Col)">
    <p:spTree>
      <p:nvGrpSpPr>
        <p:cNvPr id="1" name=""/>
        <p:cNvGrpSpPr/>
        <p:nvPr/>
      </p:nvGrpSpPr>
      <p:grpSpPr>
        <a:xfrm>
          <a:off x="0" y="0"/>
          <a:ext cx="0" cy="0"/>
          <a:chOff x="0" y="0"/>
          <a:chExt cx="0" cy="0"/>
        </a:xfrm>
      </p:grpSpPr>
      <p:sp>
        <p:nvSpPr>
          <p:cNvPr id="3" name="Content Placeholder 1">
            <a:extLst>
              <a:ext uri="{FF2B5EF4-FFF2-40B4-BE49-F238E27FC236}">
                <a16:creationId xmlns:a16="http://schemas.microsoft.com/office/drawing/2014/main" id="{42F5D3B7-C6D8-43D0-AD35-74E66B81A6BD}"/>
              </a:ext>
            </a:extLst>
          </p:cNvPr>
          <p:cNvSpPr>
            <a:spLocks noGrp="1"/>
          </p:cNvSpPr>
          <p:nvPr>
            <p:ph sz="quarter" idx="11"/>
          </p:nvPr>
        </p:nvSpPr>
        <p:spPr>
          <a:xfrm>
            <a:off x="586390" y="2410094"/>
            <a:ext cx="5415759" cy="3840687"/>
          </a:xfrm>
          <a:prstGeom prst="rect">
            <a:avLst/>
          </a:prstGeo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2">
            <a:extLst>
              <a:ext uri="{FF2B5EF4-FFF2-40B4-BE49-F238E27FC236}">
                <a16:creationId xmlns:a16="http://schemas.microsoft.com/office/drawing/2014/main" id="{7A970CEB-F534-4EEF-9B54-F4AF13157AE0}"/>
              </a:ext>
            </a:extLst>
          </p:cNvPr>
          <p:cNvSpPr>
            <a:spLocks noGrp="1"/>
          </p:cNvSpPr>
          <p:nvPr>
            <p:ph sz="quarter" idx="12"/>
          </p:nvPr>
        </p:nvSpPr>
        <p:spPr>
          <a:xfrm>
            <a:off x="6189853" y="2410094"/>
            <a:ext cx="5456715" cy="3840687"/>
          </a:xfrm>
          <a:prstGeom prst="rect">
            <a:avLst/>
          </a:prstGeo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1">
            <a:extLst>
              <a:ext uri="{FF2B5EF4-FFF2-40B4-BE49-F238E27FC236}">
                <a16:creationId xmlns:a16="http://schemas.microsoft.com/office/drawing/2014/main" id="{C20C3718-5E88-1446-B239-B88AC140385D}"/>
              </a:ext>
            </a:extLst>
          </p:cNvPr>
          <p:cNvSpPr>
            <a:spLocks noGrp="1"/>
          </p:cNvSpPr>
          <p:nvPr>
            <p:ph type="title"/>
          </p:nvPr>
        </p:nvSpPr>
        <p:spPr>
          <a:xfrm>
            <a:off x="588263" y="1107280"/>
            <a:ext cx="7508990" cy="1106905"/>
          </a:xfrm>
          <a:prstGeom prst="rect">
            <a:avLst/>
          </a:prstGeom>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77930994"/>
      </p:ext>
    </p:extLst>
  </p:cSld>
  <p:clrMapOvr>
    <a:masterClrMapping/>
  </p:clrMapOvr>
  <p:transition>
    <p:fade/>
  </p:transition>
  <p:extLst>
    <p:ext uri="{DCECCB84-F9BA-43D5-87BE-67443E8EF086}">
      <p15:sldGuideLst xmlns:p15="http://schemas.microsoft.com/office/powerpoint/2012/main">
        <p15:guide id="1" pos="184">
          <p15:clr>
            <a:srgbClr val="CCCCCC"/>
          </p15:clr>
        </p15:guide>
        <p15:guide id="2" pos="7496">
          <p15:clr>
            <a:srgbClr val="CCCCCC"/>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 and Content Bullets (Text Graphic)">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5F932530-3FBE-5A42-9B04-A71A22669E03}"/>
              </a:ext>
            </a:extLst>
          </p:cNvPr>
          <p:cNvSpPr>
            <a:spLocks noGrp="1"/>
          </p:cNvSpPr>
          <p:nvPr>
            <p:ph type="title"/>
          </p:nvPr>
        </p:nvSpPr>
        <p:spPr>
          <a:xfrm>
            <a:off x="588263" y="1107281"/>
            <a:ext cx="7508990" cy="1106905"/>
          </a:xfrm>
          <a:prstGeom prst="rect">
            <a:avLst/>
          </a:prstGeom>
        </p:spPr>
        <p:txBody>
          <a:bodyPr/>
          <a:lstStyle>
            <a:lvl1pPr>
              <a:defRPr>
                <a:solidFill>
                  <a:schemeClr val="tx1"/>
                </a:solidFill>
              </a:defRPr>
            </a:lvl1pPr>
          </a:lstStyle>
          <a:p>
            <a:r>
              <a:rPr lang="en-US"/>
              <a:t>Click to edit Master title style</a:t>
            </a:r>
          </a:p>
        </p:txBody>
      </p:sp>
      <p:sp>
        <p:nvSpPr>
          <p:cNvPr id="8" name="Content Placeholder 1">
            <a:extLst>
              <a:ext uri="{FF2B5EF4-FFF2-40B4-BE49-F238E27FC236}">
                <a16:creationId xmlns:a16="http://schemas.microsoft.com/office/drawing/2014/main" id="{85AEE1C2-4909-C34F-8C3B-1FECFD978455}"/>
              </a:ext>
            </a:extLst>
          </p:cNvPr>
          <p:cNvSpPr>
            <a:spLocks noGrp="1"/>
          </p:cNvSpPr>
          <p:nvPr>
            <p:ph sz="quarter" idx="11"/>
          </p:nvPr>
        </p:nvSpPr>
        <p:spPr>
          <a:xfrm>
            <a:off x="586390" y="2410095"/>
            <a:ext cx="3566510" cy="4026424"/>
          </a:xfrm>
          <a:prstGeom prst="rect">
            <a:avLst/>
          </a:prstGeo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1">
            <a:extLst>
              <a:ext uri="{FF2B5EF4-FFF2-40B4-BE49-F238E27FC236}">
                <a16:creationId xmlns:a16="http://schemas.microsoft.com/office/drawing/2014/main" id="{078377DE-DBE9-4E42-AE4E-89764637DB97}"/>
              </a:ext>
            </a:extLst>
          </p:cNvPr>
          <p:cNvSpPr>
            <a:spLocks noGrp="1"/>
          </p:cNvSpPr>
          <p:nvPr>
            <p:ph type="pic" sz="quarter" idx="13"/>
          </p:nvPr>
        </p:nvSpPr>
        <p:spPr>
          <a:xfrm>
            <a:off x="4348480" y="2410095"/>
            <a:ext cx="7298088" cy="4026424"/>
          </a:xfrm>
          <a:prstGeom prst="rect">
            <a:avLst/>
          </a:prstGeom>
        </p:spPr>
        <p:txBody>
          <a:bodyPr/>
          <a:lstStyle>
            <a:lvl1pPr>
              <a:defRPr>
                <a:solidFill>
                  <a:schemeClr val="tx1"/>
                </a:solidFill>
              </a:defRPr>
            </a:lvl1pPr>
          </a:lstStyle>
          <a:p>
            <a:r>
              <a:rPr lang="en-US"/>
              <a:t>Click icon to add picture</a:t>
            </a:r>
          </a:p>
        </p:txBody>
      </p:sp>
    </p:spTree>
    <p:extLst>
      <p:ext uri="{BB962C8B-B14F-4D97-AF65-F5344CB8AC3E}">
        <p14:creationId xmlns:p14="http://schemas.microsoft.com/office/powerpoint/2010/main" val="7208723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and Content Bullets (Text Graphic 2)">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074CA801-4D61-664C-82C4-0B15DE14F9C1}"/>
              </a:ext>
            </a:extLst>
          </p:cNvPr>
          <p:cNvSpPr>
            <a:spLocks noGrp="1"/>
          </p:cNvSpPr>
          <p:nvPr>
            <p:ph type="title"/>
          </p:nvPr>
        </p:nvSpPr>
        <p:spPr>
          <a:xfrm>
            <a:off x="588263" y="1107281"/>
            <a:ext cx="7508990" cy="1106905"/>
          </a:xfrm>
          <a:prstGeom prst="rect">
            <a:avLst/>
          </a:prstGeom>
        </p:spPr>
        <p:txBody>
          <a:bodyPr/>
          <a:lstStyle>
            <a:lvl1pPr>
              <a:defRPr>
                <a:solidFill>
                  <a:schemeClr val="tx1"/>
                </a:solidFill>
              </a:defRPr>
            </a:lvl1pPr>
          </a:lstStyle>
          <a:p>
            <a:r>
              <a:rPr lang="en-US"/>
              <a:t>Click to edit Master title style</a:t>
            </a:r>
          </a:p>
        </p:txBody>
      </p:sp>
      <p:sp>
        <p:nvSpPr>
          <p:cNvPr id="7" name="Content Placeholder 1">
            <a:extLst>
              <a:ext uri="{FF2B5EF4-FFF2-40B4-BE49-F238E27FC236}">
                <a16:creationId xmlns:a16="http://schemas.microsoft.com/office/drawing/2014/main" id="{6C3DB885-D7C4-944E-A71A-D28B2FADFB1B}"/>
              </a:ext>
            </a:extLst>
          </p:cNvPr>
          <p:cNvSpPr>
            <a:spLocks noGrp="1"/>
          </p:cNvSpPr>
          <p:nvPr>
            <p:ph sz="quarter" idx="11"/>
          </p:nvPr>
        </p:nvSpPr>
        <p:spPr>
          <a:xfrm>
            <a:off x="4342757" y="2410095"/>
            <a:ext cx="7260979" cy="4026424"/>
          </a:xfrm>
          <a:prstGeom prst="rect">
            <a:avLst/>
          </a:prstGeo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Picture Placeholder 1">
            <a:extLst>
              <a:ext uri="{FF2B5EF4-FFF2-40B4-BE49-F238E27FC236}">
                <a16:creationId xmlns:a16="http://schemas.microsoft.com/office/drawing/2014/main" id="{1AEA95A8-4898-0D49-940C-E825DA81394B}"/>
              </a:ext>
            </a:extLst>
          </p:cNvPr>
          <p:cNvSpPr>
            <a:spLocks noGrp="1"/>
          </p:cNvSpPr>
          <p:nvPr>
            <p:ph type="pic" sz="quarter" idx="13"/>
          </p:nvPr>
        </p:nvSpPr>
        <p:spPr>
          <a:xfrm>
            <a:off x="588263" y="2410095"/>
            <a:ext cx="3397950" cy="4026424"/>
          </a:xfrm>
          <a:prstGeom prst="rect">
            <a:avLst/>
          </a:prstGeom>
        </p:spPr>
        <p:txBody>
          <a:bodyPr/>
          <a:lstStyle>
            <a:lvl1pPr>
              <a:defRPr>
                <a:solidFill>
                  <a:schemeClr val="tx1"/>
                </a:solidFill>
              </a:defRPr>
            </a:lvl1pPr>
          </a:lstStyle>
          <a:p>
            <a:r>
              <a:rPr lang="en-US"/>
              <a:t>Click icon to add picture</a:t>
            </a:r>
          </a:p>
        </p:txBody>
      </p:sp>
    </p:spTree>
    <p:extLst>
      <p:ext uri="{BB962C8B-B14F-4D97-AF65-F5344CB8AC3E}">
        <p14:creationId xmlns:p14="http://schemas.microsoft.com/office/powerpoint/2010/main" val="235676532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A2A826B-C457-0C4E-ADD8-65F91F2AA902}"/>
              </a:ext>
            </a:extLst>
          </p:cNvPr>
          <p:cNvSpPr>
            <a:spLocks noGrp="1"/>
          </p:cNvSpPr>
          <p:nvPr>
            <p:ph type="title"/>
          </p:nvPr>
        </p:nvSpPr>
        <p:spPr>
          <a:xfrm>
            <a:off x="588263" y="1107281"/>
            <a:ext cx="7508990" cy="1106905"/>
          </a:xfrm>
          <a:prstGeom prst="rect">
            <a:avLst/>
          </a:prstGeom>
        </p:spPr>
        <p:txBody>
          <a:bodyPr/>
          <a:lstStyle>
            <a:lvl1pPr>
              <a:defRPr>
                <a:solidFill>
                  <a:schemeClr val="tx1"/>
                </a:solidFill>
              </a:defRPr>
            </a:lvl1pPr>
          </a:lstStyle>
          <a:p>
            <a:r>
              <a:rPr lang="en-US"/>
              <a:t>Click to edit Master title style</a:t>
            </a:r>
          </a:p>
        </p:txBody>
      </p:sp>
      <p:sp>
        <p:nvSpPr>
          <p:cNvPr id="7" name="Content Placeholder 1">
            <a:extLst>
              <a:ext uri="{FF2B5EF4-FFF2-40B4-BE49-F238E27FC236}">
                <a16:creationId xmlns:a16="http://schemas.microsoft.com/office/drawing/2014/main" id="{328D7AA7-4B7E-8643-8A3A-804B8358284D}"/>
              </a:ext>
            </a:extLst>
          </p:cNvPr>
          <p:cNvSpPr>
            <a:spLocks noGrp="1"/>
          </p:cNvSpPr>
          <p:nvPr>
            <p:ph sz="quarter" idx="11"/>
          </p:nvPr>
        </p:nvSpPr>
        <p:spPr>
          <a:xfrm>
            <a:off x="586390" y="2410095"/>
            <a:ext cx="10965054" cy="4026424"/>
          </a:xfrm>
          <a:prstGeom prst="rect">
            <a:avLst/>
          </a:prstGeo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7015580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le and Content (2 Col)">
    <p:spTree>
      <p:nvGrpSpPr>
        <p:cNvPr id="1" name=""/>
        <p:cNvGrpSpPr/>
        <p:nvPr/>
      </p:nvGrpSpPr>
      <p:grpSpPr>
        <a:xfrm>
          <a:off x="0" y="0"/>
          <a:ext cx="0" cy="0"/>
          <a:chOff x="0" y="0"/>
          <a:chExt cx="0" cy="0"/>
        </a:xfrm>
      </p:grpSpPr>
      <p:sp>
        <p:nvSpPr>
          <p:cNvPr id="5" name="Content Placeholder 1">
            <a:extLst>
              <a:ext uri="{FF2B5EF4-FFF2-40B4-BE49-F238E27FC236}">
                <a16:creationId xmlns:a16="http://schemas.microsoft.com/office/drawing/2014/main" id="{1CEC6538-6B8D-E342-BC54-87C4439E5B5D}"/>
              </a:ext>
            </a:extLst>
          </p:cNvPr>
          <p:cNvSpPr>
            <a:spLocks noGrp="1"/>
          </p:cNvSpPr>
          <p:nvPr>
            <p:ph sz="quarter" idx="11"/>
          </p:nvPr>
        </p:nvSpPr>
        <p:spPr>
          <a:xfrm>
            <a:off x="586390" y="2410094"/>
            <a:ext cx="5415759" cy="3840687"/>
          </a:xfrm>
          <a:prstGeom prst="rect">
            <a:avLst/>
          </a:prstGeo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45B725BE-3088-094D-9459-B078290CAB27}"/>
              </a:ext>
            </a:extLst>
          </p:cNvPr>
          <p:cNvSpPr>
            <a:spLocks noGrp="1"/>
          </p:cNvSpPr>
          <p:nvPr>
            <p:ph sz="quarter" idx="12"/>
          </p:nvPr>
        </p:nvSpPr>
        <p:spPr>
          <a:xfrm>
            <a:off x="6189853" y="2410094"/>
            <a:ext cx="5456715" cy="3840687"/>
          </a:xfrm>
          <a:prstGeom prst="rect">
            <a:avLst/>
          </a:prstGeo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1">
            <a:extLst>
              <a:ext uri="{FF2B5EF4-FFF2-40B4-BE49-F238E27FC236}">
                <a16:creationId xmlns:a16="http://schemas.microsoft.com/office/drawing/2014/main" id="{9596587A-5A28-4946-A07C-A64E320914AD}"/>
              </a:ext>
            </a:extLst>
          </p:cNvPr>
          <p:cNvSpPr>
            <a:spLocks noGrp="1"/>
          </p:cNvSpPr>
          <p:nvPr>
            <p:ph type="title"/>
          </p:nvPr>
        </p:nvSpPr>
        <p:spPr>
          <a:xfrm>
            <a:off x="588263" y="1107280"/>
            <a:ext cx="7508990" cy="1106905"/>
          </a:xfrm>
          <a:prstGeom prst="rect">
            <a:avLst/>
          </a:prstGeom>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86143093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EF0594BB-F758-D340-B6C9-F61816CAD541}"/>
              </a:ext>
            </a:extLst>
          </p:cNvPr>
          <p:cNvSpPr>
            <a:spLocks noGrp="1"/>
          </p:cNvSpPr>
          <p:nvPr>
            <p:ph type="title"/>
          </p:nvPr>
        </p:nvSpPr>
        <p:spPr>
          <a:xfrm>
            <a:off x="588263" y="1107280"/>
            <a:ext cx="7508990" cy="1106905"/>
          </a:xfrm>
          <a:prstGeom prst="rect">
            <a:avLst/>
          </a:prstGeom>
        </p:spPr>
        <p:txBody>
          <a:bodyP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400078025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Center Title">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62D54CD-F1BC-441E-B8B7-B1860F480F38}"/>
              </a:ext>
            </a:extLst>
          </p:cNvPr>
          <p:cNvSpPr>
            <a:spLocks noGrp="1"/>
          </p:cNvSpPr>
          <p:nvPr>
            <p:ph type="title"/>
          </p:nvPr>
        </p:nvSpPr>
        <p:spPr>
          <a:xfrm>
            <a:off x="910975" y="1914525"/>
            <a:ext cx="10370050" cy="3781425"/>
          </a:xfrm>
          <a:prstGeom prst="rect">
            <a:avLst/>
          </a:prstGeom>
        </p:spPr>
        <p:txBody>
          <a:bodyPr anchor="ctr" anchorCtr="0"/>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214144023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3D9E6-2CA3-2544-A192-D985D823E57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2E2FEFA-8567-2C47-85B7-8DDFFB58455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616CA7B-86B2-1443-A763-E8CF8795D2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25604EC-890E-114F-B30A-63738A82E2E5}"/>
              </a:ext>
            </a:extLst>
          </p:cNvPr>
          <p:cNvSpPr>
            <a:spLocks noGrp="1"/>
          </p:cNvSpPr>
          <p:nvPr>
            <p:ph type="dt" sz="half" idx="10"/>
          </p:nvPr>
        </p:nvSpPr>
        <p:spPr/>
        <p:txBody>
          <a:bodyPr/>
          <a:lstStyle/>
          <a:p>
            <a:fld id="{0A627400-D089-7447-864B-77479EBD4214}" type="datetimeFigureOut">
              <a:rPr lang="en-US" smtClean="0"/>
              <a:t>7/21/2021</a:t>
            </a:fld>
            <a:endParaRPr lang="en-US"/>
          </a:p>
        </p:txBody>
      </p:sp>
      <p:sp>
        <p:nvSpPr>
          <p:cNvPr id="6" name="Footer Placeholder 5">
            <a:extLst>
              <a:ext uri="{FF2B5EF4-FFF2-40B4-BE49-F238E27FC236}">
                <a16:creationId xmlns:a16="http://schemas.microsoft.com/office/drawing/2014/main" id="{1F1EA932-181E-D243-8AEB-86E683A0CD4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C7439FE-C77A-E345-AB8F-0CF0003F5AA5}"/>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464349985"/>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and Content 2 (Text Graphic )">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B7EF1FB-A89E-5E40-B2A9-FE4EB5CBB176}"/>
              </a:ext>
            </a:extLst>
          </p:cNvPr>
          <p:cNvSpPr>
            <a:spLocks noGrp="1"/>
          </p:cNvSpPr>
          <p:nvPr>
            <p:ph type="title"/>
          </p:nvPr>
        </p:nvSpPr>
        <p:spPr>
          <a:xfrm>
            <a:off x="588263" y="457199"/>
            <a:ext cx="4946263" cy="1106905"/>
          </a:xfrm>
          <a:prstGeom prst="rect">
            <a:avLst/>
          </a:prstGeom>
        </p:spPr>
        <p:txBody>
          <a:bodyPr/>
          <a:lstStyle>
            <a:lvl1pPr>
              <a:defRPr>
                <a:solidFill>
                  <a:schemeClr val="tx1"/>
                </a:solidFill>
              </a:defRPr>
            </a:lvl1pPr>
          </a:lstStyle>
          <a:p>
            <a:r>
              <a:rPr lang="en-US"/>
              <a:t>Click to edit Master title style</a:t>
            </a:r>
          </a:p>
        </p:txBody>
      </p:sp>
      <p:sp>
        <p:nvSpPr>
          <p:cNvPr id="8" name="Content Placeholder 1">
            <a:extLst>
              <a:ext uri="{FF2B5EF4-FFF2-40B4-BE49-F238E27FC236}">
                <a16:creationId xmlns:a16="http://schemas.microsoft.com/office/drawing/2014/main" id="{1BEA9912-B336-734E-9BCD-BAA275370B13}"/>
              </a:ext>
            </a:extLst>
          </p:cNvPr>
          <p:cNvSpPr>
            <a:spLocks noGrp="1"/>
          </p:cNvSpPr>
          <p:nvPr>
            <p:ph sz="quarter" idx="11"/>
          </p:nvPr>
        </p:nvSpPr>
        <p:spPr>
          <a:xfrm>
            <a:off x="586391" y="1760013"/>
            <a:ext cx="4946264" cy="4640788"/>
          </a:xfrm>
          <a:prstGeom prst="rect">
            <a:avLst/>
          </a:prstGeom>
        </p:spPr>
        <p:txBody>
          <a:bodyPr/>
          <a:lstStyle>
            <a:lvl1pPr marL="0" indent="0">
              <a:buNone/>
              <a:defRPr>
                <a:solidFill>
                  <a:schemeClr val="tx1"/>
                </a:solidFill>
              </a:defRPr>
            </a:lvl1pPr>
            <a:lvl2pPr marL="228600" indent="0">
              <a:buNone/>
              <a:defRPr>
                <a:solidFill>
                  <a:schemeClr val="tx1"/>
                </a:solidFill>
              </a:defRPr>
            </a:lvl2pPr>
            <a:lvl3pPr marL="457200" indent="0">
              <a:buNone/>
              <a:defRPr>
                <a:solidFill>
                  <a:schemeClr val="tx1"/>
                </a:solidFill>
              </a:defRPr>
            </a:lvl3pPr>
            <a:lvl4pPr marL="661988" indent="0">
              <a:buNone/>
              <a:defRPr>
                <a:solidFill>
                  <a:schemeClr val="tx1"/>
                </a:solidFill>
              </a:defRPr>
            </a:lvl4pPr>
            <a:lvl5pPr marL="855663" indent="0">
              <a:buNone/>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Picture Placeholder 1">
            <a:extLst>
              <a:ext uri="{FF2B5EF4-FFF2-40B4-BE49-F238E27FC236}">
                <a16:creationId xmlns:a16="http://schemas.microsoft.com/office/drawing/2014/main" id="{61F43242-F8E9-DD4D-94FB-1957E4CC7F11}"/>
              </a:ext>
            </a:extLst>
          </p:cNvPr>
          <p:cNvSpPr>
            <a:spLocks noGrp="1"/>
          </p:cNvSpPr>
          <p:nvPr>
            <p:ph sz="quarter" idx="10" hasCustomPrompt="1"/>
          </p:nvPr>
        </p:nvSpPr>
        <p:spPr>
          <a:xfrm>
            <a:off x="6096000" y="0"/>
            <a:ext cx="6096000" cy="6858000"/>
          </a:xfrm>
          <a:prstGeom prst="rect">
            <a:avLst/>
          </a:prstGeom>
          <a:solidFill>
            <a:schemeClr val="bg2"/>
          </a:solidFill>
        </p:spPr>
        <p:txBody>
          <a:bodyPr anchor="ctr" anchorCtr="0"/>
          <a:lstStyle>
            <a:lvl1pPr marL="0" indent="0" algn="ctr">
              <a:buNone/>
              <a:defRPr/>
            </a:lvl1pPr>
          </a:lstStyle>
          <a:p>
            <a:pPr lvl="0"/>
            <a:r>
              <a:rPr lang="en-US"/>
              <a:t>Click to add photo</a:t>
            </a:r>
          </a:p>
        </p:txBody>
      </p:sp>
      <p:pic>
        <p:nvPicPr>
          <p:cNvPr id="7" name="Picture 6">
            <a:extLst>
              <a:ext uri="{FF2B5EF4-FFF2-40B4-BE49-F238E27FC236}">
                <a16:creationId xmlns:a16="http://schemas.microsoft.com/office/drawing/2014/main" id="{3B4758AA-00AD-D342-9C06-A7250D2B504A}"/>
              </a:ext>
            </a:extLst>
          </p:cNvPr>
          <p:cNvPicPr>
            <a:picLocks noChangeAspect="1"/>
          </p:cNvPicPr>
          <p:nvPr userDrawn="1"/>
        </p:nvPicPr>
        <p:blipFill>
          <a:blip r:embed="rId2">
            <a:alphaModFix amt="11000"/>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460366" y="3689685"/>
            <a:ext cx="5633763" cy="3168316"/>
          </a:xfrm>
          <a:prstGeom prst="rect">
            <a:avLst/>
          </a:prstGeom>
        </p:spPr>
      </p:pic>
    </p:spTree>
    <p:extLst>
      <p:ext uri="{BB962C8B-B14F-4D97-AF65-F5344CB8AC3E}">
        <p14:creationId xmlns:p14="http://schemas.microsoft.com/office/powerpoint/2010/main" val="121851010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Section">
    <p:spTree>
      <p:nvGrpSpPr>
        <p:cNvPr id="1" name=""/>
        <p:cNvGrpSpPr/>
        <p:nvPr/>
      </p:nvGrpSpPr>
      <p:grpSpPr>
        <a:xfrm>
          <a:off x="0" y="0"/>
          <a:ext cx="0" cy="0"/>
          <a:chOff x="0" y="0"/>
          <a:chExt cx="0" cy="0"/>
        </a:xfrm>
      </p:grpSpPr>
      <p:sp>
        <p:nvSpPr>
          <p:cNvPr id="6" name="Section Title">
            <a:extLst>
              <a:ext uri="{FF2B5EF4-FFF2-40B4-BE49-F238E27FC236}">
                <a16:creationId xmlns:a16="http://schemas.microsoft.com/office/drawing/2014/main" id="{30255850-A627-8F43-9850-462988557095}"/>
              </a:ext>
            </a:extLst>
          </p:cNvPr>
          <p:cNvSpPr>
            <a:spLocks noGrp="1"/>
          </p:cNvSpPr>
          <p:nvPr>
            <p:ph type="title" hasCustomPrompt="1"/>
          </p:nvPr>
        </p:nvSpPr>
        <p:spPr>
          <a:xfrm>
            <a:off x="564199" y="2789554"/>
            <a:ext cx="8555737" cy="707886"/>
          </a:xfrm>
          <a:prstGeom prst="rect">
            <a:avLst/>
          </a:prstGeom>
        </p:spPr>
        <p:txBody>
          <a:bodyPr wrap="square" lIns="0" rIns="0" anchor="b" anchorCtr="0">
            <a:spAutoFit/>
          </a:bodyPr>
          <a:lstStyle>
            <a:lvl1pPr>
              <a:defRPr sz="4000">
                <a:solidFill>
                  <a:srgbClr val="243A5E"/>
                </a:solidFill>
              </a:defRPr>
            </a:lvl1pPr>
          </a:lstStyle>
          <a:p>
            <a:r>
              <a:rPr lang="en-US"/>
              <a:t>Section title</a:t>
            </a:r>
          </a:p>
        </p:txBody>
      </p:sp>
      <p:sp>
        <p:nvSpPr>
          <p:cNvPr id="4" name="Section Subhead">
            <a:extLst>
              <a:ext uri="{FF2B5EF4-FFF2-40B4-BE49-F238E27FC236}">
                <a16:creationId xmlns:a16="http://schemas.microsoft.com/office/drawing/2014/main" id="{CA4B52E3-8E1C-E940-9EF2-6A57325F97E6}"/>
              </a:ext>
            </a:extLst>
          </p:cNvPr>
          <p:cNvSpPr>
            <a:spLocks noGrp="1"/>
          </p:cNvSpPr>
          <p:nvPr>
            <p:ph type="body" sz="quarter" idx="12" hasCustomPrompt="1"/>
          </p:nvPr>
        </p:nvSpPr>
        <p:spPr>
          <a:xfrm>
            <a:off x="582042" y="3697703"/>
            <a:ext cx="4164583" cy="276999"/>
          </a:xfrm>
          <a:prstGeom prst="rect">
            <a:avLst/>
          </a:prstGeom>
          <a:noFill/>
        </p:spPr>
        <p:txBody>
          <a:bodyPr wrap="square" lIns="0" tIns="0" rIns="0" bIns="0">
            <a:spAutoFit/>
          </a:bodyPr>
          <a:lstStyle>
            <a:lvl1pPr marL="0" indent="0">
              <a:spcBef>
                <a:spcPts val="0"/>
              </a:spcBef>
              <a:buNone/>
              <a:defRPr sz="1800" spc="0" baseline="0">
                <a:solidFill>
                  <a:schemeClr val="bg1"/>
                </a:solidFill>
                <a:latin typeface="+mn-lt"/>
                <a:cs typeface="Segoe UI" panose="020B0502040204020203" pitchFamily="34" charset="0"/>
              </a:defRPr>
            </a:lvl1pPr>
          </a:lstStyle>
          <a:p>
            <a:pPr lvl="0"/>
            <a:r>
              <a:rPr lang="en-US"/>
              <a:t>Section subhead</a:t>
            </a:r>
          </a:p>
        </p:txBody>
      </p:sp>
    </p:spTree>
    <p:extLst>
      <p:ext uri="{BB962C8B-B14F-4D97-AF65-F5344CB8AC3E}">
        <p14:creationId xmlns:p14="http://schemas.microsoft.com/office/powerpoint/2010/main" val="19283991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Closing">
    <p:bg>
      <p:bgPr>
        <a:gradFill>
          <a:gsLst>
            <a:gs pos="0">
              <a:srgbClr val="BBBBBB"/>
            </a:gs>
            <a:gs pos="100000">
              <a:srgbClr val="BBBBBB">
                <a:alpha val="0"/>
              </a:srgbClr>
            </a:gs>
          </a:gsLst>
          <a:lin ang="14400000" scaled="0"/>
        </a:gradFill>
        <a:effectLst/>
      </p:bgPr>
    </p:bg>
    <p:spTree>
      <p:nvGrpSpPr>
        <p:cNvPr id="1" name=""/>
        <p:cNvGrpSpPr/>
        <p:nvPr/>
      </p:nvGrpSpPr>
      <p:grpSpPr>
        <a:xfrm>
          <a:off x="0" y="0"/>
          <a:ext cx="0" cy="0"/>
          <a:chOff x="0" y="0"/>
          <a:chExt cx="0" cy="0"/>
        </a:xfrm>
      </p:grpSpPr>
      <p:sp>
        <p:nvSpPr>
          <p:cNvPr id="2" name="Text Box 1" descr="This is a copyright notice that should be included on the final slide."/>
          <p:cNvSpPr txBox="1">
            <a:spLocks noChangeArrowheads="1"/>
          </p:cNvSpPr>
          <p:nvPr userDrawn="1"/>
        </p:nvSpPr>
        <p:spPr bwMode="blackWhite">
          <a:xfrm>
            <a:off x="299244" y="6522254"/>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98758074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pos="184">
          <p15:clr>
            <a:srgbClr val="CCCCCC"/>
          </p15:clr>
        </p15:guide>
        <p15:guide id="2" pos="7496">
          <p15:clr>
            <a:srgbClr val="CCCCCC"/>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1_Closing">
    <p:bg>
      <p:bgPr>
        <a:gradFill>
          <a:gsLst>
            <a:gs pos="0">
              <a:srgbClr val="BBBBBB"/>
            </a:gs>
            <a:gs pos="100000">
              <a:srgbClr val="BBBBBB">
                <a:alpha val="0"/>
              </a:srgbClr>
            </a:gs>
          </a:gsLst>
          <a:lin ang="14400000" scaled="0"/>
        </a:gradFill>
        <a:effectLst/>
      </p:bgPr>
    </p:bg>
    <p:spTree>
      <p:nvGrpSpPr>
        <p:cNvPr id="1" name=""/>
        <p:cNvGrpSpPr/>
        <p:nvPr/>
      </p:nvGrpSpPr>
      <p:grpSpPr>
        <a:xfrm>
          <a:off x="0" y="0"/>
          <a:ext cx="0" cy="0"/>
          <a:chOff x="0" y="0"/>
          <a:chExt cx="0" cy="0"/>
        </a:xfrm>
      </p:grpSpPr>
      <p:sp>
        <p:nvSpPr>
          <p:cNvPr id="2" name="Text Box 1" descr="This is a copyright notice that should be included on the final slide."/>
          <p:cNvSpPr txBox="1">
            <a:spLocks noChangeArrowheads="1"/>
          </p:cNvSpPr>
          <p:nvPr userDrawn="1"/>
        </p:nvSpPr>
        <p:spPr bwMode="blackWhite">
          <a:xfrm>
            <a:off x="299244" y="6522254"/>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bg1"/>
                </a:soli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7E1F3E8D-B318-9045-A118-1D117BC8C0EE}"/>
              </a:ext>
            </a:extLst>
          </p:cNvPr>
          <p:cNvPicPr>
            <a:picLocks noChangeAspect="1"/>
          </p:cNvPicPr>
          <p:nvPr userDrawn="1"/>
        </p:nvPicPr>
        <p:blipFill>
          <a:blip r:embed="rId2"/>
          <a:stretch>
            <a:fillRect/>
          </a:stretch>
        </p:blipFill>
        <p:spPr>
          <a:xfrm>
            <a:off x="4085540" y="2298357"/>
            <a:ext cx="8106460" cy="4558911"/>
          </a:xfrm>
          <a:prstGeom prst="rect">
            <a:avLst/>
          </a:prstGeom>
        </p:spPr>
      </p:pic>
    </p:spTree>
    <p:extLst>
      <p:ext uri="{BB962C8B-B14F-4D97-AF65-F5344CB8AC3E}">
        <p14:creationId xmlns:p14="http://schemas.microsoft.com/office/powerpoint/2010/main" val="341573938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pos="184">
          <p15:clr>
            <a:srgbClr val="CCCCCC"/>
          </p15:clr>
        </p15:guide>
        <p15:guide id="2" pos="7496">
          <p15:clr>
            <a:srgbClr val="CCCCCC"/>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NDA Slid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700F965-2E11-B443-A950-D7BA414B5199}"/>
              </a:ext>
            </a:extLst>
          </p:cNvPr>
          <p:cNvSpPr>
            <a:spLocks noGrp="1"/>
          </p:cNvSpPr>
          <p:nvPr>
            <p:ph type="title" hasCustomPrompt="1"/>
          </p:nvPr>
        </p:nvSpPr>
        <p:spPr>
          <a:xfrm>
            <a:off x="588263" y="1083275"/>
            <a:ext cx="7508990" cy="1106905"/>
          </a:xfrm>
          <a:prstGeom prst="rect">
            <a:avLst/>
          </a:prstGeom>
        </p:spPr>
        <p:txBody>
          <a:bodyPr/>
          <a:lstStyle>
            <a:lvl1pPr>
              <a:defRPr>
                <a:solidFill>
                  <a:schemeClr val="tx1"/>
                </a:solidFill>
              </a:defRPr>
            </a:lvl1pPr>
          </a:lstStyle>
          <a:p>
            <a:r>
              <a:rPr lang="en-US"/>
              <a:t>Microsoft confidential</a:t>
            </a:r>
          </a:p>
        </p:txBody>
      </p:sp>
      <p:sp>
        <p:nvSpPr>
          <p:cNvPr id="3" name="Content Placeholder 1">
            <a:extLst>
              <a:ext uri="{FF2B5EF4-FFF2-40B4-BE49-F238E27FC236}">
                <a16:creationId xmlns:a16="http://schemas.microsoft.com/office/drawing/2014/main" id="{42F5D3B7-C6D8-43D0-AD35-74E66B81A6BD}"/>
              </a:ext>
            </a:extLst>
          </p:cNvPr>
          <p:cNvSpPr>
            <a:spLocks noGrp="1"/>
          </p:cNvSpPr>
          <p:nvPr>
            <p:ph sz="quarter" idx="11" hasCustomPrompt="1"/>
          </p:nvPr>
        </p:nvSpPr>
        <p:spPr>
          <a:xfrm>
            <a:off x="586390" y="2386089"/>
            <a:ext cx="11060178" cy="1106905"/>
          </a:xfrm>
          <a:prstGeom prst="rect">
            <a:avLst/>
          </a:prstGeom>
        </p:spPr>
        <p:txBody>
          <a:bodyPr/>
          <a:lstStyle>
            <a:lvl1pPr marL="0" indent="0">
              <a:buNone/>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Everything is confidential unless otherwise stated.</a:t>
            </a:r>
          </a:p>
        </p:txBody>
      </p:sp>
      <p:grpSp>
        <p:nvGrpSpPr>
          <p:cNvPr id="2" name="Group 1">
            <a:extLst>
              <a:ext uri="{FF2B5EF4-FFF2-40B4-BE49-F238E27FC236}">
                <a16:creationId xmlns:a16="http://schemas.microsoft.com/office/drawing/2014/main" id="{008918CD-1DBC-2A46-B5AA-2529BE6B5AE5}"/>
              </a:ext>
            </a:extLst>
          </p:cNvPr>
          <p:cNvGrpSpPr/>
          <p:nvPr userDrawn="1"/>
        </p:nvGrpSpPr>
        <p:grpSpPr>
          <a:xfrm>
            <a:off x="1410620" y="3250802"/>
            <a:ext cx="9370760" cy="2342690"/>
            <a:chOff x="817050" y="3415559"/>
            <a:chExt cx="8179552" cy="2044888"/>
          </a:xfrm>
        </p:grpSpPr>
        <p:pic>
          <p:nvPicPr>
            <p:cNvPr id="4" name="Picture 3">
              <a:extLst>
                <a:ext uri="{FF2B5EF4-FFF2-40B4-BE49-F238E27FC236}">
                  <a16:creationId xmlns:a16="http://schemas.microsoft.com/office/drawing/2014/main" id="{56E2E281-19FE-4B4A-A8BD-10475EEEF6C3}"/>
                </a:ext>
              </a:extLst>
            </p:cNvPr>
            <p:cNvPicPr>
              <a:picLocks noChangeAspect="1"/>
            </p:cNvPicPr>
            <p:nvPr userDrawn="1"/>
          </p:nvPicPr>
          <p:blipFill>
            <a:blip r:embed="rId2"/>
            <a:srcRect/>
            <a:stretch/>
          </p:blipFill>
          <p:spPr>
            <a:xfrm>
              <a:off x="2861938" y="3415559"/>
              <a:ext cx="2044888" cy="2044888"/>
            </a:xfrm>
            <a:prstGeom prst="rect">
              <a:avLst/>
            </a:prstGeom>
          </p:spPr>
        </p:pic>
        <p:pic>
          <p:nvPicPr>
            <p:cNvPr id="6" name="Picture 5">
              <a:extLst>
                <a:ext uri="{FF2B5EF4-FFF2-40B4-BE49-F238E27FC236}">
                  <a16:creationId xmlns:a16="http://schemas.microsoft.com/office/drawing/2014/main" id="{2310060B-8F1B-A645-874A-6B077D897E52}"/>
                </a:ext>
              </a:extLst>
            </p:cNvPr>
            <p:cNvPicPr>
              <a:picLocks noChangeAspect="1"/>
            </p:cNvPicPr>
            <p:nvPr userDrawn="1"/>
          </p:nvPicPr>
          <p:blipFill>
            <a:blip r:embed="rId3"/>
            <a:srcRect/>
            <a:stretch/>
          </p:blipFill>
          <p:spPr>
            <a:xfrm>
              <a:off x="6951714" y="3415559"/>
              <a:ext cx="2044888" cy="2044888"/>
            </a:xfrm>
            <a:prstGeom prst="rect">
              <a:avLst/>
            </a:prstGeom>
          </p:spPr>
        </p:pic>
        <p:pic>
          <p:nvPicPr>
            <p:cNvPr id="7" name="Picture 6">
              <a:extLst>
                <a:ext uri="{FF2B5EF4-FFF2-40B4-BE49-F238E27FC236}">
                  <a16:creationId xmlns:a16="http://schemas.microsoft.com/office/drawing/2014/main" id="{0BB75251-E7EC-FE42-88FF-EB1A3309309D}"/>
                </a:ext>
              </a:extLst>
            </p:cNvPr>
            <p:cNvPicPr>
              <a:picLocks noChangeAspect="1"/>
            </p:cNvPicPr>
            <p:nvPr userDrawn="1"/>
          </p:nvPicPr>
          <p:blipFill>
            <a:blip r:embed="rId4"/>
            <a:srcRect/>
            <a:stretch/>
          </p:blipFill>
          <p:spPr>
            <a:xfrm>
              <a:off x="4906826" y="3415559"/>
              <a:ext cx="2044888" cy="2044888"/>
            </a:xfrm>
            <a:prstGeom prst="rect">
              <a:avLst/>
            </a:prstGeom>
          </p:spPr>
        </p:pic>
        <p:pic>
          <p:nvPicPr>
            <p:cNvPr id="8" name="Picture 7">
              <a:extLst>
                <a:ext uri="{FF2B5EF4-FFF2-40B4-BE49-F238E27FC236}">
                  <a16:creationId xmlns:a16="http://schemas.microsoft.com/office/drawing/2014/main" id="{C4351D5E-8C92-8B4F-A317-D1EDF0815873}"/>
                </a:ext>
              </a:extLst>
            </p:cNvPr>
            <p:cNvPicPr>
              <a:picLocks noChangeAspect="1"/>
            </p:cNvPicPr>
            <p:nvPr userDrawn="1"/>
          </p:nvPicPr>
          <p:blipFill>
            <a:blip r:embed="rId5"/>
            <a:srcRect/>
            <a:stretch/>
          </p:blipFill>
          <p:spPr>
            <a:xfrm>
              <a:off x="817050" y="3415559"/>
              <a:ext cx="2044888" cy="2044888"/>
            </a:xfrm>
            <a:prstGeom prst="rect">
              <a:avLst/>
            </a:prstGeom>
          </p:spPr>
        </p:pic>
      </p:grpSp>
    </p:spTree>
    <p:extLst>
      <p:ext uri="{BB962C8B-B14F-4D97-AF65-F5344CB8AC3E}">
        <p14:creationId xmlns:p14="http://schemas.microsoft.com/office/powerpoint/2010/main" val="2475967580"/>
      </p:ext>
    </p:extLst>
  </p:cSld>
  <p:clrMapOvr>
    <a:masterClrMapping/>
  </p:clrMapOvr>
  <p:transition>
    <p:fade/>
  </p:transition>
  <p:extLst>
    <p:ext uri="{DCECCB84-F9BA-43D5-87BE-67443E8EF086}">
      <p15:sldGuideLst xmlns:p15="http://schemas.microsoft.com/office/powerpoint/2012/main">
        <p15:guide id="1" pos="184">
          <p15:clr>
            <a:srgbClr val="CCCCCC"/>
          </p15:clr>
        </p15:guide>
        <p15:guide id="2" pos="7496">
          <p15:clr>
            <a:srgbClr val="CCCCCC"/>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D059F4D2-5DC8-4D9B-A631-B2F4CDE84B69}"/>
              </a:ext>
            </a:extLst>
          </p:cNvPr>
          <p:cNvSpPr txBox="1"/>
          <p:nvPr userDrawn="1"/>
        </p:nvSpPr>
        <p:spPr>
          <a:xfrm>
            <a:off x="584200" y="6375921"/>
            <a:ext cx="1751162" cy="184666"/>
          </a:xfrm>
          <a:prstGeom prst="rect">
            <a:avLst/>
          </a:prstGeom>
          <a:noFill/>
        </p:spPr>
        <p:txBody>
          <a:bodyPr wrap="square" lIns="0" tIns="0" rIns="0" bIns="0" rtlCol="0">
            <a:spAutoFit/>
          </a:bodyPr>
          <a:lstStyle/>
          <a:p>
            <a:pPr algn="l"/>
            <a:fld id="{6251796F-9FD0-4D86-8389-47457FF180D0}" type="slidenum">
              <a:rPr lang="en-US" sz="1200" smtClean="0">
                <a:solidFill>
                  <a:schemeClr val="tx1"/>
                </a:solidFill>
              </a:rPr>
              <a:t>‹#›</a:t>
            </a:fld>
            <a:endParaRPr lang="en-US" sz="1200">
              <a:solidFill>
                <a:schemeClr val="tx1"/>
              </a:solidFill>
            </a:endParaRPr>
          </a:p>
        </p:txBody>
      </p:sp>
    </p:spTree>
    <p:extLst>
      <p:ext uri="{BB962C8B-B14F-4D97-AF65-F5344CB8AC3E}">
        <p14:creationId xmlns:p14="http://schemas.microsoft.com/office/powerpoint/2010/main" val="248968333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B0DB7B-50E3-B144-BCDA-3FED277B615A}"/>
              </a:ext>
            </a:extLst>
          </p:cNvPr>
          <p:cNvSpPr>
            <a:spLocks noGrp="1"/>
          </p:cNvSpPr>
          <p:nvPr>
            <p:ph type="title"/>
          </p:nvPr>
        </p:nvSpPr>
        <p:spPr>
          <a:xfrm>
            <a:off x="831850" y="3639466"/>
            <a:ext cx="10515600" cy="923010"/>
          </a:xfrm>
          <a:prstGeom prst="rect">
            <a:avLst/>
          </a:prstGeom>
        </p:spPr>
        <p:txBody>
          <a:bodyPr anchor="b"/>
          <a:lstStyle>
            <a:lvl1pPr>
              <a:defRPr sz="5998"/>
            </a:lvl1pPr>
          </a:lstStyle>
          <a:p>
            <a:r>
              <a:rPr lang="en-US"/>
              <a:t>Click to edit Master title style</a:t>
            </a:r>
          </a:p>
        </p:txBody>
      </p:sp>
      <p:sp>
        <p:nvSpPr>
          <p:cNvPr id="3" name="Text Placeholder 2">
            <a:extLst>
              <a:ext uri="{FF2B5EF4-FFF2-40B4-BE49-F238E27FC236}">
                <a16:creationId xmlns:a16="http://schemas.microsoft.com/office/drawing/2014/main" id="{95C08308-89E5-E044-A20F-9FB0FF00B793}"/>
              </a:ext>
            </a:extLst>
          </p:cNvPr>
          <p:cNvSpPr>
            <a:spLocks noGrp="1"/>
          </p:cNvSpPr>
          <p:nvPr>
            <p:ph type="body" idx="1"/>
          </p:nvPr>
        </p:nvSpPr>
        <p:spPr>
          <a:xfrm>
            <a:off x="831850" y="4589464"/>
            <a:ext cx="10515600" cy="369332"/>
          </a:xfrm>
          <a:prstGeom prst="rect">
            <a:avLst/>
          </a:prstGeom>
        </p:spPr>
        <p:txBody>
          <a:bodyPr/>
          <a:lstStyle>
            <a:lvl1pPr marL="0" indent="0">
              <a:buNone/>
              <a:defRPr sz="2400">
                <a:solidFill>
                  <a:schemeClr val="tx1">
                    <a:lumMod val="20000"/>
                    <a:lumOff val="80000"/>
                  </a:schemeClr>
                </a:solidFill>
              </a:defRPr>
            </a:lvl1pPr>
            <a:lvl2pPr marL="457112" indent="0">
              <a:buNone/>
              <a:defRPr sz="2000">
                <a:solidFill>
                  <a:schemeClr val="tx1">
                    <a:tint val="75000"/>
                  </a:schemeClr>
                </a:solidFill>
              </a:defRPr>
            </a:lvl2pPr>
            <a:lvl3pPr marL="914225" indent="0">
              <a:buNone/>
              <a:defRPr sz="1800">
                <a:solidFill>
                  <a:schemeClr val="tx1">
                    <a:tint val="75000"/>
                  </a:schemeClr>
                </a:solidFill>
              </a:defRPr>
            </a:lvl3pPr>
            <a:lvl4pPr marL="1371337" indent="0">
              <a:buNone/>
              <a:defRPr sz="1600">
                <a:solidFill>
                  <a:schemeClr val="tx1">
                    <a:tint val="75000"/>
                  </a:schemeClr>
                </a:solidFill>
              </a:defRPr>
            </a:lvl4pPr>
            <a:lvl5pPr marL="1828449" indent="0">
              <a:buNone/>
              <a:defRPr sz="1600">
                <a:solidFill>
                  <a:schemeClr val="tx1">
                    <a:tint val="75000"/>
                  </a:schemeClr>
                </a:solidFill>
              </a:defRPr>
            </a:lvl5pPr>
            <a:lvl6pPr marL="2285561" indent="0">
              <a:buNone/>
              <a:defRPr sz="1600">
                <a:solidFill>
                  <a:schemeClr val="tx1">
                    <a:tint val="75000"/>
                  </a:schemeClr>
                </a:solidFill>
              </a:defRPr>
            </a:lvl6pPr>
            <a:lvl7pPr marL="2742674" indent="0">
              <a:buNone/>
              <a:defRPr sz="1600">
                <a:solidFill>
                  <a:schemeClr val="tx1">
                    <a:tint val="75000"/>
                  </a:schemeClr>
                </a:solidFill>
              </a:defRPr>
            </a:lvl7pPr>
            <a:lvl8pPr marL="3199785" indent="0">
              <a:buNone/>
              <a:defRPr sz="1600">
                <a:solidFill>
                  <a:schemeClr val="tx1">
                    <a:tint val="75000"/>
                  </a:schemeClr>
                </a:solidFill>
              </a:defRPr>
            </a:lvl8pPr>
            <a:lvl9pPr marL="3656897"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3A17D6C-CF17-F047-9C92-0D224D6D36CB}"/>
              </a:ext>
            </a:extLst>
          </p:cNvPr>
          <p:cNvSpPr>
            <a:spLocks noGrp="1"/>
          </p:cNvSpPr>
          <p:nvPr>
            <p:ph type="dt" sz="half" idx="10"/>
          </p:nvPr>
        </p:nvSpPr>
        <p:spPr/>
        <p:txBody>
          <a:bodyPr/>
          <a:lstStyle/>
          <a:p>
            <a:fld id="{9255D864-94D4-6D47-B1E2-28CFE9C141AC}" type="datetimeFigureOut">
              <a:rPr lang="en-US" smtClean="0"/>
              <a:t>7/21/2021</a:t>
            </a:fld>
            <a:endParaRPr lang="en-US"/>
          </a:p>
        </p:txBody>
      </p:sp>
      <p:sp>
        <p:nvSpPr>
          <p:cNvPr id="5" name="Footer Placeholder 4">
            <a:extLst>
              <a:ext uri="{FF2B5EF4-FFF2-40B4-BE49-F238E27FC236}">
                <a16:creationId xmlns:a16="http://schemas.microsoft.com/office/drawing/2014/main" id="{0D2DDE35-4277-B54A-991D-F88DB4496F4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B5AA52-9312-0F43-850F-57182CF9B25F}"/>
              </a:ext>
            </a:extLst>
          </p:cNvPr>
          <p:cNvSpPr>
            <a:spLocks noGrp="1"/>
          </p:cNvSpPr>
          <p:nvPr>
            <p:ph type="sldNum" sz="quarter" idx="12"/>
          </p:nvPr>
        </p:nvSpPr>
        <p:spPr/>
        <p:txBody>
          <a:bodyPr/>
          <a:lstStyle/>
          <a:p>
            <a:fld id="{CF9D9B7B-7126-7F40-B5F7-40F6123B62CA}" type="slidenum">
              <a:rPr lang="en-US" smtClean="0"/>
              <a:t>‹#›</a:t>
            </a:fld>
            <a:endParaRPr lang="en-US"/>
          </a:p>
        </p:txBody>
      </p:sp>
    </p:spTree>
    <p:extLst>
      <p:ext uri="{BB962C8B-B14F-4D97-AF65-F5344CB8AC3E}">
        <p14:creationId xmlns:p14="http://schemas.microsoft.com/office/powerpoint/2010/main" val="2741923185"/>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5808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9121006B-09FA-4F62-9542-4F6479B0897F}"/>
              </a:ext>
            </a:extLst>
          </p:cNvPr>
          <p:cNvSpPr txBox="1"/>
          <p:nvPr userDrawn="1"/>
        </p:nvSpPr>
        <p:spPr>
          <a:xfrm>
            <a:off x="12355722" y="-203944"/>
            <a:ext cx="577081" cy="153888"/>
          </a:xfrm>
          <a:prstGeom prst="rect">
            <a:avLst/>
          </a:prstGeom>
          <a:noFill/>
        </p:spPr>
        <p:txBody>
          <a:bodyPr wrap="squar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48662011"/>
      </p:ext>
    </p:extLst>
  </p:cSld>
  <p:clrMapOvr>
    <a:masterClrMapping/>
  </p:clrMapOvr>
  <p:transition>
    <p:fade/>
  </p:transition>
  <p:extLst>
    <p:ext uri="{DCECCB84-F9BA-43D5-87BE-67443E8EF086}">
      <p15:sldGuideLst xmlns:p15="http://schemas.microsoft.com/office/powerpoint/2012/main">
        <p15:guide id="2" orient="horz" pos="1297">
          <p15:clr>
            <a:srgbClr val="5ACBF0"/>
          </p15:clr>
        </p15:guide>
        <p15:guide id="3" orient="horz" pos="294">
          <p15:clr>
            <a:srgbClr val="5ACBF0"/>
          </p15:clr>
        </p15:guide>
        <p15:guide id="5" orient="horz" pos="922">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770237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p15:clr>
            <a:srgbClr val="FBAE40"/>
          </p15:clr>
        </p15:guide>
        <p15:guide id="2" pos="6258">
          <p15:clr>
            <a:srgbClr val="5ACBF0"/>
          </p15:clr>
        </p15:guide>
        <p15:guide id="3" orient="horz" pos="1948">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1581270"/>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68031756"/>
      </p:ext>
    </p:extLst>
  </p:cSld>
  <p:clrMapOvr>
    <a:masterClrMapping/>
  </p:clrMapOvr>
  <p:transition>
    <p:fade/>
  </p:transition>
  <p:extLst>
    <p:ext uri="{DCECCB84-F9BA-43D5-87BE-67443E8EF086}">
      <p15:sldGuideLst xmlns:p15="http://schemas.microsoft.com/office/powerpoint/2012/main">
        <p15:guide id="1" orient="horz" pos="294">
          <p15:clr>
            <a:srgbClr val="5ACBF0"/>
          </p15:clr>
        </p15:guide>
        <p15:guide id="2" orient="horz" pos="923">
          <p15:clr>
            <a:srgbClr val="5ACBF0"/>
          </p15:clr>
        </p15:guide>
        <p15:guide id="4" orient="horz" pos="1297">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1581270"/>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74511778"/>
      </p:ext>
    </p:extLst>
  </p:cSld>
  <p:clrMapOvr>
    <a:masterClrMapping/>
  </p:clrMapOvr>
  <p:transition>
    <p:fade/>
  </p:transition>
  <p:extLst>
    <p:ext uri="{DCECCB84-F9BA-43D5-87BE-67443E8EF086}">
      <p15:sldGuideLst xmlns:p15="http://schemas.microsoft.com/office/powerpoint/2012/main">
        <p15:guide id="1" orient="horz" pos="294">
          <p15:clr>
            <a:srgbClr val="5ACBF0"/>
          </p15:clr>
        </p15:guide>
        <p15:guide id="2" orient="horz" pos="923">
          <p15:clr>
            <a:srgbClr val="5ACBF0"/>
          </p15:clr>
        </p15:guide>
        <p15:guide id="4" orient="horz" pos="1297">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82529704"/>
      </p:ext>
    </p:extLst>
  </p:cSld>
  <p:clrMapOvr>
    <a:masterClrMapping/>
  </p:clrMapOvr>
  <p:transition>
    <p:fade/>
  </p:transition>
  <p:extLst>
    <p:ext uri="{DCECCB84-F9BA-43D5-87BE-67443E8EF086}">
      <p15:sldGuideLst xmlns:p15="http://schemas.microsoft.com/office/powerpoint/2012/main">
        <p15:guide id="6" pos="795">
          <p15:clr>
            <a:srgbClr val="A4A3A4"/>
          </p15:clr>
        </p15:guide>
        <p15:guide id="7" pos="981">
          <p15:clr>
            <a:srgbClr val="A4A3A4"/>
          </p15:clr>
        </p15:guide>
        <p15:guide id="8" pos="1401">
          <p15:clr>
            <a:srgbClr val="A4A3A4"/>
          </p15:clr>
        </p15:guide>
        <p15:guide id="9" pos="1587">
          <p15:clr>
            <a:srgbClr val="A4A3A4"/>
          </p15:clr>
        </p15:guide>
        <p15:guide id="10" pos="2006">
          <p15:clr>
            <a:srgbClr val="A4A3A4"/>
          </p15:clr>
        </p15:guide>
        <p15:guide id="11" pos="2193">
          <p15:clr>
            <a:srgbClr val="A4A3A4"/>
          </p15:clr>
        </p15:guide>
        <p15:guide id="12" pos="2612">
          <p15:clr>
            <a:srgbClr val="A4A3A4"/>
          </p15:clr>
        </p15:guide>
        <p15:guide id="13" pos="2799">
          <p15:clr>
            <a:srgbClr val="A4A3A4"/>
          </p15:clr>
        </p15:guide>
        <p15:guide id="14" pos="3218">
          <p15:clr>
            <a:srgbClr val="A4A3A4"/>
          </p15:clr>
        </p15:guide>
        <p15:guide id="15" pos="3405">
          <p15:clr>
            <a:srgbClr val="A4A3A4"/>
          </p15:clr>
        </p15:guide>
        <p15:guide id="16" pos="3824">
          <p15:clr>
            <a:srgbClr val="A4A3A4"/>
          </p15:clr>
        </p15:guide>
        <p15:guide id="17" pos="4011">
          <p15:clr>
            <a:srgbClr val="A4A3A4"/>
          </p15:clr>
        </p15:guide>
        <p15:guide id="18" pos="4430">
          <p15:clr>
            <a:srgbClr val="A4A3A4"/>
          </p15:clr>
        </p15:guide>
        <p15:guide id="19" pos="4617">
          <p15:clr>
            <a:srgbClr val="A4A3A4"/>
          </p15:clr>
        </p15:guide>
        <p15:guide id="20" pos="5036">
          <p15:clr>
            <a:srgbClr val="A4A3A4"/>
          </p15:clr>
        </p15:guide>
        <p15:guide id="21" pos="5223">
          <p15:clr>
            <a:srgbClr val="A4A3A4"/>
          </p15:clr>
        </p15:guide>
        <p15:guide id="22" pos="5640">
          <p15:clr>
            <a:srgbClr val="A4A3A4"/>
          </p15:clr>
        </p15:guide>
        <p15:guide id="23" pos="5829">
          <p15:clr>
            <a:srgbClr val="A4A3A4"/>
          </p15:clr>
        </p15:guide>
        <p15:guide id="24" pos="6246">
          <p15:clr>
            <a:srgbClr val="A4A3A4"/>
          </p15:clr>
        </p15:guide>
        <p15:guide id="25" pos="6434">
          <p15:clr>
            <a:srgbClr val="A4A3A4"/>
          </p15:clr>
        </p15:guide>
        <p15:guide id="26" pos="6852">
          <p15:clr>
            <a:srgbClr val="A4A3A4"/>
          </p15:clr>
        </p15:guide>
        <p15:guide id="27" pos="7038">
          <p15:clr>
            <a:srgbClr val="A4A3A4"/>
          </p15:clr>
        </p15:guide>
        <p15:guide id="28" orient="horz" pos="923">
          <p15:clr>
            <a:srgbClr val="5ACBF0"/>
          </p15:clr>
        </p15:guide>
        <p15:guide id="29" orient="horz" pos="1296">
          <p15:clr>
            <a:srgbClr val="5ACBF0"/>
          </p15:clr>
        </p15:guide>
        <p15:guide id="30" orient="horz" pos="294">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165493"/>
      </p:ext>
    </p:extLst>
  </p:cSld>
  <p:clrMapOvr>
    <a:masterClrMapping/>
  </p:clrMapOvr>
  <p:transition>
    <p:fade/>
  </p:transition>
  <p:extLst>
    <p:ext uri="{DCECCB84-F9BA-43D5-87BE-67443E8EF086}">
      <p15:sldGuideLst xmlns:p15="http://schemas.microsoft.com/office/powerpoint/2012/main">
        <p15:guide id="6" pos="795">
          <p15:clr>
            <a:srgbClr val="A4A3A4"/>
          </p15:clr>
        </p15:guide>
        <p15:guide id="7" pos="981">
          <p15:clr>
            <a:srgbClr val="A4A3A4"/>
          </p15:clr>
        </p15:guide>
        <p15:guide id="8" pos="1401">
          <p15:clr>
            <a:srgbClr val="A4A3A4"/>
          </p15:clr>
        </p15:guide>
        <p15:guide id="9" pos="1587">
          <p15:clr>
            <a:srgbClr val="A4A3A4"/>
          </p15:clr>
        </p15:guide>
        <p15:guide id="10" pos="2006">
          <p15:clr>
            <a:srgbClr val="A4A3A4"/>
          </p15:clr>
        </p15:guide>
        <p15:guide id="11" pos="2193">
          <p15:clr>
            <a:srgbClr val="A4A3A4"/>
          </p15:clr>
        </p15:guide>
        <p15:guide id="12" pos="2612">
          <p15:clr>
            <a:srgbClr val="A4A3A4"/>
          </p15:clr>
        </p15:guide>
        <p15:guide id="13" pos="2799">
          <p15:clr>
            <a:srgbClr val="A4A3A4"/>
          </p15:clr>
        </p15:guide>
        <p15:guide id="14" pos="3218">
          <p15:clr>
            <a:srgbClr val="A4A3A4"/>
          </p15:clr>
        </p15:guide>
        <p15:guide id="15" pos="3405">
          <p15:clr>
            <a:srgbClr val="A4A3A4"/>
          </p15:clr>
        </p15:guide>
        <p15:guide id="16" pos="3824">
          <p15:clr>
            <a:srgbClr val="A4A3A4"/>
          </p15:clr>
        </p15:guide>
        <p15:guide id="17" pos="4011">
          <p15:clr>
            <a:srgbClr val="A4A3A4"/>
          </p15:clr>
        </p15:guide>
        <p15:guide id="18" pos="4430">
          <p15:clr>
            <a:srgbClr val="A4A3A4"/>
          </p15:clr>
        </p15:guide>
        <p15:guide id="19" pos="4617">
          <p15:clr>
            <a:srgbClr val="A4A3A4"/>
          </p15:clr>
        </p15:guide>
        <p15:guide id="20" pos="5036">
          <p15:clr>
            <a:srgbClr val="A4A3A4"/>
          </p15:clr>
        </p15:guide>
        <p15:guide id="21" pos="5223">
          <p15:clr>
            <a:srgbClr val="A4A3A4"/>
          </p15:clr>
        </p15:guide>
        <p15:guide id="22" pos="5640">
          <p15:clr>
            <a:srgbClr val="A4A3A4"/>
          </p15:clr>
        </p15:guide>
        <p15:guide id="23" pos="5829">
          <p15:clr>
            <a:srgbClr val="A4A3A4"/>
          </p15:clr>
        </p15:guide>
        <p15:guide id="24" pos="6246">
          <p15:clr>
            <a:srgbClr val="A4A3A4"/>
          </p15:clr>
        </p15:guide>
        <p15:guide id="25" pos="6434">
          <p15:clr>
            <a:srgbClr val="A4A3A4"/>
          </p15:clr>
        </p15:guide>
        <p15:guide id="26" pos="6852">
          <p15:clr>
            <a:srgbClr val="A4A3A4"/>
          </p15:clr>
        </p15:guide>
        <p15:guide id="27" pos="7038">
          <p15:clr>
            <a:srgbClr val="A4A3A4"/>
          </p15:clr>
        </p15:guide>
        <p15:guide id="28" orient="horz" pos="923">
          <p15:clr>
            <a:srgbClr val="5ACBF0"/>
          </p15:clr>
        </p15:guide>
        <p15:guide id="29" orient="horz" pos="1296">
          <p15:clr>
            <a:srgbClr val="5ACBF0"/>
          </p15:clr>
        </p15:guide>
        <p15:guide id="30" orient="horz" pos="294">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cSld name="Title and Content Bullets (2 Col)">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D700F965-2E11-B443-A950-D7BA414B5199}"/>
              </a:ext>
            </a:extLst>
          </p:cNvPr>
          <p:cNvSpPr>
            <a:spLocks noGrp="1"/>
          </p:cNvSpPr>
          <p:nvPr>
            <p:ph type="title"/>
          </p:nvPr>
        </p:nvSpPr>
        <p:spPr>
          <a:xfrm>
            <a:off x="588265" y="457200"/>
            <a:ext cx="7508990" cy="553998"/>
          </a:xfrm>
          <a:prstGeom prst="rect">
            <a:avLst/>
          </a:prstGeom>
        </p:spPr>
        <p:txBody>
          <a:bodyPr/>
          <a:lstStyle>
            <a:lvl1pPr>
              <a:defRPr>
                <a:solidFill>
                  <a:schemeClr val="tx1"/>
                </a:solidFill>
              </a:defRPr>
            </a:lvl1pPr>
          </a:lstStyle>
          <a:p>
            <a:r>
              <a:rPr lang="en-US"/>
              <a:t>Click to edit Master title style</a:t>
            </a:r>
          </a:p>
        </p:txBody>
      </p:sp>
      <p:sp>
        <p:nvSpPr>
          <p:cNvPr id="3" name="Content Placeholder 1">
            <a:extLst>
              <a:ext uri="{FF2B5EF4-FFF2-40B4-BE49-F238E27FC236}">
                <a16:creationId xmlns:a16="http://schemas.microsoft.com/office/drawing/2014/main" id="{42F5D3B7-C6D8-43D0-AD35-74E66B81A6BD}"/>
              </a:ext>
            </a:extLst>
          </p:cNvPr>
          <p:cNvSpPr>
            <a:spLocks noGrp="1"/>
          </p:cNvSpPr>
          <p:nvPr>
            <p:ph sz="quarter" idx="11"/>
          </p:nvPr>
        </p:nvSpPr>
        <p:spPr>
          <a:xfrm>
            <a:off x="586392" y="1760014"/>
            <a:ext cx="5415759" cy="1612749"/>
          </a:xfrm>
          <a:prstGeom prst="rect">
            <a:avLst/>
          </a:prstGeo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2">
            <a:extLst>
              <a:ext uri="{FF2B5EF4-FFF2-40B4-BE49-F238E27FC236}">
                <a16:creationId xmlns:a16="http://schemas.microsoft.com/office/drawing/2014/main" id="{7A970CEB-F534-4EEF-9B54-F4AF13157AE0}"/>
              </a:ext>
            </a:extLst>
          </p:cNvPr>
          <p:cNvSpPr>
            <a:spLocks noGrp="1"/>
          </p:cNvSpPr>
          <p:nvPr>
            <p:ph sz="quarter" idx="12"/>
          </p:nvPr>
        </p:nvSpPr>
        <p:spPr>
          <a:xfrm>
            <a:off x="6189855" y="1760014"/>
            <a:ext cx="5456715" cy="1612749"/>
          </a:xfrm>
          <a:prstGeom prst="rect">
            <a:avLst/>
          </a:prstGeo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71332518"/>
      </p:ext>
    </p:extLst>
  </p:cSld>
  <p:clrMapOvr>
    <a:masterClrMapping/>
  </p:clrMapOvr>
  <p:transition>
    <p:fade/>
  </p:transition>
  <p:extLst>
    <p:ext uri="{DCECCB84-F9BA-43D5-87BE-67443E8EF086}">
      <p15:sldGuideLst xmlns:p15="http://schemas.microsoft.com/office/powerpoint/2012/main">
        <p15:guide id="1" pos="184">
          <p15:clr>
            <a:srgbClr val="CCCCCC"/>
          </p15:clr>
        </p15:guide>
        <p15:guide id="2" pos="7496">
          <p15:clr>
            <a:srgbClr val="CCCCCC"/>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29852297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0347723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244910"/>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Click to 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35280588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MS logo white - EMF"/>
          <p:cNvPicPr>
            <a:picLocks noChangeAspect="1"/>
          </p:cNvPicPr>
          <p:nvPr userDrawn="1"/>
        </p:nvPicPr>
        <p:blipFill>
          <a:blip r:embed="rId2"/>
          <a:stretch>
            <a:fillRect/>
          </a:stretch>
        </p:blipFill>
        <p:spPr bwMode="black">
          <a:xfrm>
            <a:off x="451632" y="470067"/>
            <a:ext cx="1423303" cy="304828"/>
          </a:xfrm>
          <a:prstGeom prst="rect">
            <a:avLst/>
          </a:prstGeom>
        </p:spPr>
      </p:pic>
    </p:spTree>
    <p:extLst>
      <p:ext uri="{BB962C8B-B14F-4D97-AF65-F5344CB8AC3E}">
        <p14:creationId xmlns:p14="http://schemas.microsoft.com/office/powerpoint/2010/main" val="15201529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0A11C-A8D4-6C4D-9BC8-64E48AD30D7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D331764-D0FD-C041-9C7E-0E4A43C8840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ADC7AB4-98BC-AF48-AFE6-8627194A5CA6}"/>
              </a:ext>
            </a:extLst>
          </p:cNvPr>
          <p:cNvSpPr>
            <a:spLocks noGrp="1"/>
          </p:cNvSpPr>
          <p:nvPr>
            <p:ph type="dt" sz="half" idx="10"/>
          </p:nvPr>
        </p:nvSpPr>
        <p:spPr/>
        <p:txBody>
          <a:bodyPr/>
          <a:lstStyle/>
          <a:p>
            <a:fld id="{0A627400-D089-7447-864B-77479EBD4214}" type="datetimeFigureOut">
              <a:rPr lang="en-US" smtClean="0"/>
              <a:t>7/21/2021</a:t>
            </a:fld>
            <a:endParaRPr lang="en-US"/>
          </a:p>
        </p:txBody>
      </p:sp>
      <p:sp>
        <p:nvSpPr>
          <p:cNvPr id="5" name="Footer Placeholder 4">
            <a:extLst>
              <a:ext uri="{FF2B5EF4-FFF2-40B4-BE49-F238E27FC236}">
                <a16:creationId xmlns:a16="http://schemas.microsoft.com/office/drawing/2014/main" id="{830E2CE4-748E-A04B-BB23-47BF9CF92D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414B8D-DB37-EC43-BCFA-555B02164E2A}"/>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41806224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p>
            <a:fld id="{0A627400-D089-7447-864B-77479EBD4214}" type="datetimeFigureOut">
              <a:rPr lang="en-US" smtClean="0"/>
              <a:t>7/21/2021</a:t>
            </a:fld>
            <a:endParaRPr lang="en-US"/>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73997274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757EB-4E89-E242-A168-D43300293B6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75685AA-91AE-C64E-93AC-A496F2A7B1D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092AC60-9D74-8B41-930D-BB628CAABBF0}"/>
              </a:ext>
            </a:extLst>
          </p:cNvPr>
          <p:cNvSpPr>
            <a:spLocks noGrp="1"/>
          </p:cNvSpPr>
          <p:nvPr>
            <p:ph type="dt" sz="half" idx="10"/>
          </p:nvPr>
        </p:nvSpPr>
        <p:spPr/>
        <p:txBody>
          <a:bodyPr/>
          <a:lstStyle/>
          <a:p>
            <a:fld id="{0A627400-D089-7447-864B-77479EBD4214}" type="datetimeFigureOut">
              <a:rPr lang="en-US" smtClean="0"/>
              <a:t>7/21/2021</a:t>
            </a:fld>
            <a:endParaRPr lang="en-US"/>
          </a:p>
        </p:txBody>
      </p:sp>
      <p:sp>
        <p:nvSpPr>
          <p:cNvPr id="5" name="Footer Placeholder 4">
            <a:extLst>
              <a:ext uri="{FF2B5EF4-FFF2-40B4-BE49-F238E27FC236}">
                <a16:creationId xmlns:a16="http://schemas.microsoft.com/office/drawing/2014/main" id="{16321E3F-34DB-7B4D-9244-CCADF2A1431F}"/>
              </a:ext>
            </a:extLst>
          </p:cNvPr>
          <p:cNvSpPr>
            <a:spLocks noGrp="1"/>
          </p:cNvSpPr>
          <p:nvPr>
            <p:ph type="ftr" sz="quarter" idx="11"/>
          </p:nvPr>
        </p:nvSpPr>
        <p:spPr/>
        <p:txBody>
          <a:bodyPr/>
          <a:lstStyle/>
          <a:p>
            <a:r>
              <a:rPr lang="en-US"/>
              <a:t>.NET Conf 2020</a:t>
            </a:r>
          </a:p>
        </p:txBody>
      </p:sp>
      <p:sp>
        <p:nvSpPr>
          <p:cNvPr id="6" name="Slide Number Placeholder 5">
            <a:extLst>
              <a:ext uri="{FF2B5EF4-FFF2-40B4-BE49-F238E27FC236}">
                <a16:creationId xmlns:a16="http://schemas.microsoft.com/office/drawing/2014/main" id="{2CFB0466-2D9D-1140-B7F5-7E5C97FF6F8F}"/>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84539171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60501-FEE8-4A43-A887-C778D57CCB0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DE4D5F-58EF-5047-BAEF-694F619DB35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BB60468-267F-1F45-AAA2-30AF13763E5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1138E6A-F55F-9B41-BB5F-C47771404DD5}"/>
              </a:ext>
            </a:extLst>
          </p:cNvPr>
          <p:cNvSpPr>
            <a:spLocks noGrp="1"/>
          </p:cNvSpPr>
          <p:nvPr>
            <p:ph type="dt" sz="half" idx="10"/>
          </p:nvPr>
        </p:nvSpPr>
        <p:spPr/>
        <p:txBody>
          <a:bodyPr/>
          <a:lstStyle/>
          <a:p>
            <a:fld id="{0A627400-D089-7447-864B-77479EBD4214}" type="datetimeFigureOut">
              <a:rPr lang="en-US" smtClean="0"/>
              <a:t>7/21/2021</a:t>
            </a:fld>
            <a:endParaRPr lang="en-US"/>
          </a:p>
        </p:txBody>
      </p:sp>
      <p:sp>
        <p:nvSpPr>
          <p:cNvPr id="6" name="Footer Placeholder 5">
            <a:extLst>
              <a:ext uri="{FF2B5EF4-FFF2-40B4-BE49-F238E27FC236}">
                <a16:creationId xmlns:a16="http://schemas.microsoft.com/office/drawing/2014/main" id="{7392FE18-73E8-D64A-AB50-97C717CC84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31D3D61-E3AB-0747-BB3D-CFD3451A5BAB}"/>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9594947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00A6E-DE0E-2047-9B57-B6C41644319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DF9A373-AE7E-BE47-8F90-0C128D8C982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C1BE476-02D3-DB4A-8088-2F39581474A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0882436-7D37-7042-86BD-45DF3540E40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A9A76ED-D4BC-F841-81E1-15917572ADB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0B39283-87BD-9944-A83A-B75EA0420282}"/>
              </a:ext>
            </a:extLst>
          </p:cNvPr>
          <p:cNvSpPr>
            <a:spLocks noGrp="1"/>
          </p:cNvSpPr>
          <p:nvPr>
            <p:ph type="dt" sz="half" idx="10"/>
          </p:nvPr>
        </p:nvSpPr>
        <p:spPr/>
        <p:txBody>
          <a:bodyPr/>
          <a:lstStyle/>
          <a:p>
            <a:fld id="{0A627400-D089-7447-864B-77479EBD4214}" type="datetimeFigureOut">
              <a:rPr lang="en-US" smtClean="0"/>
              <a:t>7/21/2021</a:t>
            </a:fld>
            <a:endParaRPr lang="en-US"/>
          </a:p>
        </p:txBody>
      </p:sp>
      <p:sp>
        <p:nvSpPr>
          <p:cNvPr id="8" name="Footer Placeholder 7">
            <a:extLst>
              <a:ext uri="{FF2B5EF4-FFF2-40B4-BE49-F238E27FC236}">
                <a16:creationId xmlns:a16="http://schemas.microsoft.com/office/drawing/2014/main" id="{A8D46DFF-F0FE-C544-BB34-8F3B5EFEAAC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52BAA5F-1E1E-0842-A6CF-0544FADA7B93}"/>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413354492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Code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hasCustomPrompt="1"/>
          </p:nvPr>
        </p:nvSpPr>
        <p:spPr/>
        <p:txBody>
          <a:bodyPr/>
          <a:lstStyle>
            <a:lvl1pPr marL="0" indent="0">
              <a:buNone/>
              <a:defRPr>
                <a:latin typeface="Consolas" panose="020B0609020204030204" pitchFamily="49" charset="0"/>
                <a:cs typeface="Consolas" panose="020B0609020204030204" pitchFamily="49" charset="0"/>
              </a:defRPr>
            </a:lvl1pPr>
            <a:lvl2pPr marL="457200" indent="0">
              <a:buNone/>
              <a:defRPr>
                <a:latin typeface="Consolas" panose="020B0609020204030204" pitchFamily="49" charset="0"/>
                <a:cs typeface="Consolas" panose="020B0609020204030204" pitchFamily="49" charset="0"/>
              </a:defRPr>
            </a:lvl2pPr>
            <a:lvl3pPr marL="914400" indent="0">
              <a:buNone/>
              <a:defRPr>
                <a:latin typeface="Consolas" panose="020B0609020204030204" pitchFamily="49" charset="0"/>
                <a:cs typeface="Consolas" panose="020B0609020204030204" pitchFamily="49" charset="0"/>
              </a:defRPr>
            </a:lvl3pPr>
            <a:lvl4pPr marL="1371600" indent="0">
              <a:buNone/>
              <a:defRPr>
                <a:latin typeface="Consolas" panose="020B0609020204030204" pitchFamily="49" charset="0"/>
                <a:cs typeface="Consolas" panose="020B0609020204030204" pitchFamily="49" charset="0"/>
              </a:defRPr>
            </a:lvl4pPr>
            <a:lvl5pPr marL="1828800" indent="0">
              <a:buNone/>
              <a:defRPr>
                <a:latin typeface="Consolas" panose="020B0609020204030204" pitchFamily="49" charset="0"/>
                <a:cs typeface="Consolas" panose="020B0609020204030204" pitchFamily="49" charset="0"/>
              </a:defRPr>
            </a:lvl5pPr>
          </a:lstStyle>
          <a:p>
            <a:pPr lvl="0"/>
            <a:r>
              <a:rPr lang="en-US"/>
              <a:t>Code sample</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p>
            <a:fld id="{0A627400-D089-7447-864B-77479EBD4214}" type="datetimeFigureOut">
              <a:rPr lang="en-US" smtClean="0"/>
              <a:t>7/21/2021</a:t>
            </a:fld>
            <a:endParaRPr lang="en-US"/>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6827404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p>
            <a:fld id="{0A627400-D089-7447-864B-77479EBD4214}" type="datetimeFigureOut">
              <a:rPr lang="en-US" smtClean="0"/>
              <a:t>7/21/2021</a:t>
            </a:fld>
            <a:endParaRPr lang="en-US"/>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15021398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056624A-E4D8-624A-AF52-D5C15E20BD99}"/>
              </a:ext>
            </a:extLst>
          </p:cNvPr>
          <p:cNvSpPr>
            <a:spLocks noGrp="1"/>
          </p:cNvSpPr>
          <p:nvPr>
            <p:ph type="dt" sz="half" idx="10"/>
          </p:nvPr>
        </p:nvSpPr>
        <p:spPr/>
        <p:txBody>
          <a:bodyPr/>
          <a:lstStyle/>
          <a:p>
            <a:fld id="{0A627400-D089-7447-864B-77479EBD4214}" type="datetimeFigureOut">
              <a:rPr lang="en-US" smtClean="0"/>
              <a:pPr/>
              <a:t>7/21/2021</a:t>
            </a:fld>
            <a:endParaRPr lang="en-US"/>
          </a:p>
        </p:txBody>
      </p:sp>
      <p:sp>
        <p:nvSpPr>
          <p:cNvPr id="4" name="Footer Placeholder 3">
            <a:extLst>
              <a:ext uri="{FF2B5EF4-FFF2-40B4-BE49-F238E27FC236}">
                <a16:creationId xmlns:a16="http://schemas.microsoft.com/office/drawing/2014/main" id="{0A51B6B7-52EB-3046-BF6F-023178C7508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BCAA532-BC67-8A4F-B223-0004D108EADB}"/>
              </a:ext>
            </a:extLst>
          </p:cNvPr>
          <p:cNvSpPr>
            <a:spLocks noGrp="1"/>
          </p:cNvSpPr>
          <p:nvPr>
            <p:ph type="sldNum" sz="quarter" idx="12"/>
          </p:nvPr>
        </p:nvSpPr>
        <p:spPr/>
        <p:txBody>
          <a:bodyPr/>
          <a:lstStyle/>
          <a:p>
            <a:fld id="{CDACE531-2FE7-1449-9EEA-A972806695F4}" type="slidenum">
              <a:rPr lang="en-US" smtClean="0"/>
              <a:pPr/>
              <a:t>‹#›</a:t>
            </a:fld>
            <a:endParaRPr lang="en-US"/>
          </a:p>
        </p:txBody>
      </p:sp>
      <p:graphicFrame>
        <p:nvGraphicFramePr>
          <p:cNvPr id="6" name="Chart 5">
            <a:extLst>
              <a:ext uri="{FF2B5EF4-FFF2-40B4-BE49-F238E27FC236}">
                <a16:creationId xmlns:a16="http://schemas.microsoft.com/office/drawing/2014/main" id="{BDCD4FA8-3C28-E842-9AA7-6143A425B8AB}"/>
              </a:ext>
            </a:extLst>
          </p:cNvPr>
          <p:cNvGraphicFramePr/>
          <p:nvPr userDrawn="1"/>
        </p:nvGraphicFramePr>
        <p:xfrm>
          <a:off x="2032000" y="719666"/>
          <a:ext cx="8128000" cy="541866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63337853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Progres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2AABD-0390-5149-AC89-BDB4D26196F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77FEAFF-80BF-634D-9E1A-5557D42C427B}"/>
              </a:ext>
            </a:extLst>
          </p:cNvPr>
          <p:cNvSpPr>
            <a:spLocks noGrp="1"/>
          </p:cNvSpPr>
          <p:nvPr>
            <p:ph type="dt" sz="half" idx="10"/>
          </p:nvPr>
        </p:nvSpPr>
        <p:spPr/>
        <p:txBody>
          <a:bodyPr/>
          <a:lstStyle/>
          <a:p>
            <a:fld id="{0A627400-D089-7447-864B-77479EBD4214}" type="datetimeFigureOut">
              <a:rPr lang="en-US" smtClean="0"/>
              <a:pPr/>
              <a:t>7/21/2021</a:t>
            </a:fld>
            <a:endParaRPr lang="en-US"/>
          </a:p>
        </p:txBody>
      </p:sp>
      <p:sp>
        <p:nvSpPr>
          <p:cNvPr id="4" name="Footer Placeholder 3">
            <a:extLst>
              <a:ext uri="{FF2B5EF4-FFF2-40B4-BE49-F238E27FC236}">
                <a16:creationId xmlns:a16="http://schemas.microsoft.com/office/drawing/2014/main" id="{414FEAE8-62E8-DF40-B793-395FF00D70B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506F6DF-02D9-A943-950B-0BE4E7CCCA9D}"/>
              </a:ext>
            </a:extLst>
          </p:cNvPr>
          <p:cNvSpPr>
            <a:spLocks noGrp="1"/>
          </p:cNvSpPr>
          <p:nvPr>
            <p:ph type="sldNum" sz="quarter" idx="12"/>
          </p:nvPr>
        </p:nvSpPr>
        <p:spPr/>
        <p:txBody>
          <a:bodyPr/>
          <a:lstStyle/>
          <a:p>
            <a:fld id="{CDACE531-2FE7-1449-9EEA-A972806695F4}" type="slidenum">
              <a:rPr lang="en-US" smtClean="0"/>
              <a:pPr/>
              <a:t>‹#›</a:t>
            </a:fld>
            <a:endParaRPr lang="en-US"/>
          </a:p>
        </p:txBody>
      </p:sp>
      <p:graphicFrame>
        <p:nvGraphicFramePr>
          <p:cNvPr id="7" name="Diagram 6">
            <a:extLst>
              <a:ext uri="{FF2B5EF4-FFF2-40B4-BE49-F238E27FC236}">
                <a16:creationId xmlns:a16="http://schemas.microsoft.com/office/drawing/2014/main" id="{11B645DB-1556-2F4A-B659-25BAB30ADD11}"/>
              </a:ext>
            </a:extLst>
          </p:cNvPr>
          <p:cNvGraphicFramePr/>
          <p:nvPr userDrawn="1"/>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3849786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810EC-A5E8-2E46-AB03-8D03FBCC2DF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CB57726-BA5E-6945-BEE4-78CB6035864D}"/>
              </a:ext>
            </a:extLst>
          </p:cNvPr>
          <p:cNvSpPr>
            <a:spLocks noGrp="1"/>
          </p:cNvSpPr>
          <p:nvPr>
            <p:ph type="dt" sz="half" idx="10"/>
          </p:nvPr>
        </p:nvSpPr>
        <p:spPr/>
        <p:txBody>
          <a:bodyPr/>
          <a:lstStyle/>
          <a:p>
            <a:fld id="{0A627400-D089-7447-864B-77479EBD4214}" type="datetimeFigureOut">
              <a:rPr lang="en-US" smtClean="0"/>
              <a:t>7/21/2021</a:t>
            </a:fld>
            <a:endParaRPr lang="en-US"/>
          </a:p>
        </p:txBody>
      </p:sp>
      <p:sp>
        <p:nvSpPr>
          <p:cNvPr id="4" name="Footer Placeholder 3">
            <a:extLst>
              <a:ext uri="{FF2B5EF4-FFF2-40B4-BE49-F238E27FC236}">
                <a16:creationId xmlns:a16="http://schemas.microsoft.com/office/drawing/2014/main" id="{ED396361-B795-A142-932A-70BF9F3A542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8C45BF7-0A08-3040-A6B3-9DE010871505}"/>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94771447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Announcement">
    <p:spTree>
      <p:nvGrpSpPr>
        <p:cNvPr id="1" name=""/>
        <p:cNvGrpSpPr/>
        <p:nvPr/>
      </p:nvGrpSpPr>
      <p:grpSpPr>
        <a:xfrm>
          <a:off x="0" y="0"/>
          <a:ext cx="0" cy="0"/>
          <a:chOff x="0" y="0"/>
          <a:chExt cx="0" cy="0"/>
        </a:xfrm>
      </p:grpSpPr>
      <p:pic>
        <p:nvPicPr>
          <p:cNvPr id="22" name="Graphic 21">
            <a:extLst>
              <a:ext uri="{FF2B5EF4-FFF2-40B4-BE49-F238E27FC236}">
                <a16:creationId xmlns:a16="http://schemas.microsoft.com/office/drawing/2014/main" id="{358A6850-D9C4-3746-B59F-1EB779D13AF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3" name="Date Placeholder 2">
            <a:extLst>
              <a:ext uri="{FF2B5EF4-FFF2-40B4-BE49-F238E27FC236}">
                <a16:creationId xmlns:a16="http://schemas.microsoft.com/office/drawing/2014/main" id="{3CB57726-BA5E-6945-BEE4-78CB6035864D}"/>
              </a:ext>
            </a:extLst>
          </p:cNvPr>
          <p:cNvSpPr>
            <a:spLocks noGrp="1"/>
          </p:cNvSpPr>
          <p:nvPr>
            <p:ph type="dt" sz="half" idx="10"/>
          </p:nvPr>
        </p:nvSpPr>
        <p:spPr/>
        <p:txBody>
          <a:bodyPr/>
          <a:lstStyle/>
          <a:p>
            <a:fld id="{0A627400-D089-7447-864B-77479EBD4214}" type="datetimeFigureOut">
              <a:rPr lang="en-US" smtClean="0"/>
              <a:t>7/21/2021</a:t>
            </a:fld>
            <a:endParaRPr lang="en-US"/>
          </a:p>
        </p:txBody>
      </p:sp>
      <p:sp>
        <p:nvSpPr>
          <p:cNvPr id="4" name="Footer Placeholder 3">
            <a:extLst>
              <a:ext uri="{FF2B5EF4-FFF2-40B4-BE49-F238E27FC236}">
                <a16:creationId xmlns:a16="http://schemas.microsoft.com/office/drawing/2014/main" id="{ED396361-B795-A142-932A-70BF9F3A542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8C45BF7-0A08-3040-A6B3-9DE010871505}"/>
              </a:ext>
            </a:extLst>
          </p:cNvPr>
          <p:cNvSpPr>
            <a:spLocks noGrp="1"/>
          </p:cNvSpPr>
          <p:nvPr>
            <p:ph type="sldNum" sz="quarter" idx="12"/>
          </p:nvPr>
        </p:nvSpPr>
        <p:spPr/>
        <p:txBody>
          <a:bodyPr/>
          <a:lstStyle/>
          <a:p>
            <a:fld id="{CDACE531-2FE7-1449-9EEA-A972806695F4}" type="slidenum">
              <a:rPr lang="en-US" smtClean="0"/>
              <a:t>‹#›</a:t>
            </a:fld>
            <a:endParaRPr lang="en-US"/>
          </a:p>
        </p:txBody>
      </p:sp>
      <p:sp>
        <p:nvSpPr>
          <p:cNvPr id="6" name="Rectangle: Rounded Corners 4">
            <a:extLst>
              <a:ext uri="{FF2B5EF4-FFF2-40B4-BE49-F238E27FC236}">
                <a16:creationId xmlns:a16="http://schemas.microsoft.com/office/drawing/2014/main" id="{E3D2D5C4-B844-114B-9697-42D21689D269}"/>
              </a:ext>
            </a:extLst>
          </p:cNvPr>
          <p:cNvSpPr/>
          <p:nvPr userDrawn="1"/>
        </p:nvSpPr>
        <p:spPr bwMode="auto">
          <a:xfrm>
            <a:off x="838200" y="1021680"/>
            <a:ext cx="1846092" cy="384048"/>
          </a:xfrm>
          <a:prstGeom prst="roundRect">
            <a:avLst>
              <a:gd name="adj" fmla="val 26320"/>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200" normalizeH="0" baseline="0" noProof="0">
                <a:ln>
                  <a:noFill/>
                </a:ln>
                <a:gradFill>
                  <a:gsLst>
                    <a:gs pos="0">
                      <a:srgbClr val="002050"/>
                    </a:gs>
                    <a:gs pos="100000">
                      <a:srgbClr val="002050"/>
                    </a:gs>
                  </a:gsLst>
                  <a:lin ang="5400000" scaled="0"/>
                </a:gradFill>
                <a:effectLst/>
                <a:uLnTx/>
                <a:uFillTx/>
                <a:latin typeface="Open Sans" panose="020B0606030504020204" pitchFamily="34" charset="0"/>
                <a:ea typeface="+mn-ea"/>
                <a:cs typeface="Open Sans" panose="020B0606030504020204" pitchFamily="34" charset="0"/>
              </a:rPr>
              <a:t>RELEASED</a:t>
            </a:r>
          </a:p>
        </p:txBody>
      </p:sp>
      <p:pic>
        <p:nvPicPr>
          <p:cNvPr id="11" name="Graphic 10">
            <a:extLst>
              <a:ext uri="{FF2B5EF4-FFF2-40B4-BE49-F238E27FC236}">
                <a16:creationId xmlns:a16="http://schemas.microsoft.com/office/drawing/2014/main" id="{89CF02AA-2166-2947-AE4F-C1E42119F0B6}"/>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734126" y="3328313"/>
            <a:ext cx="3291797" cy="3012831"/>
          </a:xfrm>
          <a:prstGeom prst="rect">
            <a:avLst/>
          </a:prstGeom>
        </p:spPr>
      </p:pic>
      <p:sp>
        <p:nvSpPr>
          <p:cNvPr id="12" name="Title 1">
            <a:extLst>
              <a:ext uri="{FF2B5EF4-FFF2-40B4-BE49-F238E27FC236}">
                <a16:creationId xmlns:a16="http://schemas.microsoft.com/office/drawing/2014/main" id="{BA29FA64-87F9-C143-8ECF-2FD642B19CE6}"/>
              </a:ext>
            </a:extLst>
          </p:cNvPr>
          <p:cNvSpPr>
            <a:spLocks noGrp="1"/>
          </p:cNvSpPr>
          <p:nvPr>
            <p:ph type="title" hasCustomPrompt="1"/>
          </p:nvPr>
        </p:nvSpPr>
        <p:spPr>
          <a:xfrm>
            <a:off x="838200" y="1575065"/>
            <a:ext cx="10515600" cy="669008"/>
          </a:xfrm>
        </p:spPr>
        <p:txBody>
          <a:bodyPr>
            <a:normAutofit/>
          </a:bodyPr>
          <a:lstStyle>
            <a:lvl1pPr>
              <a:defRPr sz="3600"/>
            </a:lvl1pPr>
          </a:lstStyle>
          <a:p>
            <a:r>
              <a:rPr lang="en-US"/>
              <a:t>Announcement</a:t>
            </a:r>
          </a:p>
        </p:txBody>
      </p:sp>
      <p:sp>
        <p:nvSpPr>
          <p:cNvPr id="13" name="Content Placeholder 2">
            <a:extLst>
              <a:ext uri="{FF2B5EF4-FFF2-40B4-BE49-F238E27FC236}">
                <a16:creationId xmlns:a16="http://schemas.microsoft.com/office/drawing/2014/main" id="{D1EA77C7-A181-484D-8707-4D5A9B4D5A97}"/>
              </a:ext>
            </a:extLst>
          </p:cNvPr>
          <p:cNvSpPr>
            <a:spLocks noGrp="1"/>
          </p:cNvSpPr>
          <p:nvPr>
            <p:ph idx="1" hasCustomPrompt="1"/>
          </p:nvPr>
        </p:nvSpPr>
        <p:spPr>
          <a:xfrm>
            <a:off x="838200" y="2476901"/>
            <a:ext cx="10515600" cy="2636966"/>
          </a:xfrm>
        </p:spPr>
        <p:txBody>
          <a:bodyPr/>
          <a:lstStyle/>
          <a:p>
            <a:pPr lvl="0"/>
            <a:r>
              <a:rPr lang="en-US"/>
              <a:t>Value prop 1</a:t>
            </a:r>
          </a:p>
          <a:p>
            <a:pPr lvl="0"/>
            <a:r>
              <a:rPr lang="en-US"/>
              <a:t>Value prop 2</a:t>
            </a:r>
          </a:p>
          <a:p>
            <a:pPr lvl="0"/>
            <a:r>
              <a:rPr lang="en-US"/>
              <a:t>Value prop 3</a:t>
            </a:r>
          </a:p>
        </p:txBody>
      </p:sp>
      <p:sp>
        <p:nvSpPr>
          <p:cNvPr id="14" name="Title 1">
            <a:extLst>
              <a:ext uri="{FF2B5EF4-FFF2-40B4-BE49-F238E27FC236}">
                <a16:creationId xmlns:a16="http://schemas.microsoft.com/office/drawing/2014/main" id="{63DC6DD8-55E4-3D49-A0B9-F5DE3D4BD16D}"/>
              </a:ext>
            </a:extLst>
          </p:cNvPr>
          <p:cNvSpPr txBox="1">
            <a:spLocks/>
          </p:cNvSpPr>
          <p:nvPr userDrawn="1"/>
        </p:nvSpPr>
        <p:spPr>
          <a:xfrm>
            <a:off x="838200" y="5266532"/>
            <a:ext cx="10515600" cy="45693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r>
              <a:rPr lang="en-US" sz="2400">
                <a:solidFill>
                  <a:schemeClr val="accent4">
                    <a:lumMod val="60000"/>
                    <a:lumOff val="40000"/>
                  </a:schemeClr>
                </a:solidFill>
              </a:rPr>
              <a:t>Link</a:t>
            </a:r>
          </a:p>
        </p:txBody>
      </p:sp>
    </p:spTree>
    <p:extLst>
      <p:ext uri="{BB962C8B-B14F-4D97-AF65-F5344CB8AC3E}">
        <p14:creationId xmlns:p14="http://schemas.microsoft.com/office/powerpoint/2010/main" val="3208961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0"/>
                                  </p:stCondLst>
                                  <p:childTnLst>
                                    <p:animMotion origin="layout" path="M 2.08333E-6 2.96296E-6 L 2.08333E-6 0.03842 " pathEditMode="relative" rAng="0" ptsTypes="AA">
                                      <p:cBhvr>
                                        <p:cTn id="9" dur="500" spd="-100000" fill="hold"/>
                                        <p:tgtEl>
                                          <p:spTgt spid="6"/>
                                        </p:tgtEl>
                                        <p:attrNameLst>
                                          <p:attrName>ppt_x</p:attrName>
                                          <p:attrName>ppt_y</p:attrName>
                                        </p:attrNameLst>
                                      </p:cBhvr>
                                      <p:rCtr x="0" y="192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ADD0FB5-8750-2E43-A44E-E5888302001F}"/>
              </a:ext>
            </a:extLst>
          </p:cNvPr>
          <p:cNvSpPr>
            <a:spLocks noGrp="1"/>
          </p:cNvSpPr>
          <p:nvPr>
            <p:ph type="dt" sz="half" idx="10"/>
          </p:nvPr>
        </p:nvSpPr>
        <p:spPr/>
        <p:txBody>
          <a:bodyPr/>
          <a:lstStyle/>
          <a:p>
            <a:fld id="{0A627400-D089-7447-864B-77479EBD4214}" type="datetimeFigureOut">
              <a:rPr lang="en-US" smtClean="0"/>
              <a:t>7/21/2021</a:t>
            </a:fld>
            <a:endParaRPr lang="en-US"/>
          </a:p>
        </p:txBody>
      </p:sp>
      <p:sp>
        <p:nvSpPr>
          <p:cNvPr id="3" name="Footer Placeholder 2">
            <a:extLst>
              <a:ext uri="{FF2B5EF4-FFF2-40B4-BE49-F238E27FC236}">
                <a16:creationId xmlns:a16="http://schemas.microsoft.com/office/drawing/2014/main" id="{FDDB610F-7B19-C746-9E0B-2E5B1ECA56B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D41F611-C530-CE49-B2FA-F7DB8E10BB84}"/>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03609267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3F4C8-ACE5-AA41-9EBC-6F219CCD020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526919D-151A-7C4C-8A71-C4ABA1A2217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3FBA6F2-5020-7242-9E57-E0675E0B2F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7336613-A664-FA43-A06B-0B7D89B886D7}"/>
              </a:ext>
            </a:extLst>
          </p:cNvPr>
          <p:cNvSpPr>
            <a:spLocks noGrp="1"/>
          </p:cNvSpPr>
          <p:nvPr>
            <p:ph type="dt" sz="half" idx="10"/>
          </p:nvPr>
        </p:nvSpPr>
        <p:spPr/>
        <p:txBody>
          <a:bodyPr/>
          <a:lstStyle/>
          <a:p>
            <a:fld id="{0A627400-D089-7447-864B-77479EBD4214}" type="datetimeFigureOut">
              <a:rPr lang="en-US" smtClean="0"/>
              <a:t>7/21/2021</a:t>
            </a:fld>
            <a:endParaRPr lang="en-US"/>
          </a:p>
        </p:txBody>
      </p:sp>
      <p:sp>
        <p:nvSpPr>
          <p:cNvPr id="6" name="Footer Placeholder 5">
            <a:extLst>
              <a:ext uri="{FF2B5EF4-FFF2-40B4-BE49-F238E27FC236}">
                <a16:creationId xmlns:a16="http://schemas.microsoft.com/office/drawing/2014/main" id="{D8F30207-37C8-244F-BB68-9F8052354BA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4E8AD2-D0EA-8F4D-87DC-04542465F06D}"/>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02264769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3D9E6-2CA3-2544-A192-D985D823E57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2E2FEFA-8567-2C47-85B7-8DDFFB58455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616CA7B-86B2-1443-A763-E8CF8795D2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25604EC-890E-114F-B30A-63738A82E2E5}"/>
              </a:ext>
            </a:extLst>
          </p:cNvPr>
          <p:cNvSpPr>
            <a:spLocks noGrp="1"/>
          </p:cNvSpPr>
          <p:nvPr>
            <p:ph type="dt" sz="half" idx="10"/>
          </p:nvPr>
        </p:nvSpPr>
        <p:spPr/>
        <p:txBody>
          <a:bodyPr/>
          <a:lstStyle/>
          <a:p>
            <a:fld id="{0A627400-D089-7447-864B-77479EBD4214}" type="datetimeFigureOut">
              <a:rPr lang="en-US" smtClean="0"/>
              <a:t>7/21/2021</a:t>
            </a:fld>
            <a:endParaRPr lang="en-US"/>
          </a:p>
        </p:txBody>
      </p:sp>
      <p:sp>
        <p:nvSpPr>
          <p:cNvPr id="6" name="Footer Placeholder 5">
            <a:extLst>
              <a:ext uri="{FF2B5EF4-FFF2-40B4-BE49-F238E27FC236}">
                <a16:creationId xmlns:a16="http://schemas.microsoft.com/office/drawing/2014/main" id="{1F1EA932-181E-D243-8AEB-86E683A0CD4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C7439FE-C77A-E345-AB8F-0CF0003F5AA5}"/>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27343693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17922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1581270"/>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95964998"/>
      </p:ext>
    </p:extLst>
  </p:cSld>
  <p:clrMapOvr>
    <a:masterClrMapping/>
  </p:clrMapOvr>
  <p:transition>
    <p:fade/>
  </p:transition>
  <p:extLst>
    <p:ext uri="{DCECCB84-F9BA-43D5-87BE-67443E8EF086}">
      <p15:sldGuideLst xmlns:p15="http://schemas.microsoft.com/office/powerpoint/2012/main">
        <p15:guide id="1" orient="horz" pos="294">
          <p15:clr>
            <a:srgbClr val="5ACBF0"/>
          </p15:clr>
        </p15:guide>
        <p15:guide id="2" orient="horz" pos="923">
          <p15:clr>
            <a:srgbClr val="5ACBF0"/>
          </p15:clr>
        </p15:guide>
        <p15:guide id="4" orient="horz" pos="1297">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0A11C-A8D4-6C4D-9BC8-64E48AD30D7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D331764-D0FD-C041-9C7E-0E4A43C8840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ADC7AB4-98BC-AF48-AFE6-8627194A5CA6}"/>
              </a:ext>
            </a:extLst>
          </p:cNvPr>
          <p:cNvSpPr>
            <a:spLocks noGrp="1"/>
          </p:cNvSpPr>
          <p:nvPr>
            <p:ph type="dt" sz="half" idx="10"/>
          </p:nvPr>
        </p:nvSpPr>
        <p:spPr/>
        <p:txBody>
          <a:bodyPr/>
          <a:lstStyle/>
          <a:p>
            <a:fld id="{0A627400-D089-7447-864B-77479EBD4214}" type="datetimeFigureOut">
              <a:rPr lang="en-US" smtClean="0"/>
              <a:t>7/21/2021</a:t>
            </a:fld>
            <a:endParaRPr lang="en-US"/>
          </a:p>
        </p:txBody>
      </p:sp>
      <p:sp>
        <p:nvSpPr>
          <p:cNvPr id="5" name="Footer Placeholder 4">
            <a:extLst>
              <a:ext uri="{FF2B5EF4-FFF2-40B4-BE49-F238E27FC236}">
                <a16:creationId xmlns:a16="http://schemas.microsoft.com/office/drawing/2014/main" id="{830E2CE4-748E-A04B-BB23-47BF9CF92D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414B8D-DB37-EC43-BCFA-555B02164E2A}"/>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5215069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757EB-4E89-E242-A168-D43300293B6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75685AA-91AE-C64E-93AC-A496F2A7B1D3}"/>
              </a:ext>
            </a:extLst>
          </p:cNvPr>
          <p:cNvSpPr>
            <a:spLocks noGrp="1"/>
          </p:cNvSpPr>
          <p:nvPr>
            <p:ph type="body" idx="1"/>
          </p:nvPr>
        </p:nvSpPr>
        <p:spPr>
          <a:xfrm>
            <a:off x="831850" y="4589463"/>
            <a:ext cx="10515600" cy="1500187"/>
          </a:xfrm>
        </p:spPr>
        <p:txBody>
          <a:bodyPr/>
          <a:lstStyle>
            <a:lvl1pPr marL="0" indent="0">
              <a:buNone/>
              <a:defRPr sz="2400">
                <a:solidFill>
                  <a:srgbClr val="666666"/>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092AC60-9D74-8B41-930D-BB628CAABBF0}"/>
              </a:ext>
            </a:extLst>
          </p:cNvPr>
          <p:cNvSpPr>
            <a:spLocks noGrp="1"/>
          </p:cNvSpPr>
          <p:nvPr>
            <p:ph type="dt" sz="half" idx="10"/>
          </p:nvPr>
        </p:nvSpPr>
        <p:spPr/>
        <p:txBody>
          <a:bodyPr/>
          <a:lstStyle/>
          <a:p>
            <a:fld id="{0A627400-D089-7447-864B-77479EBD4214}" type="datetimeFigureOut">
              <a:rPr lang="en-US" smtClean="0"/>
              <a:t>7/21/2021</a:t>
            </a:fld>
            <a:endParaRPr lang="en-US"/>
          </a:p>
        </p:txBody>
      </p:sp>
      <p:sp>
        <p:nvSpPr>
          <p:cNvPr id="5" name="Footer Placeholder 4">
            <a:extLst>
              <a:ext uri="{FF2B5EF4-FFF2-40B4-BE49-F238E27FC236}">
                <a16:creationId xmlns:a16="http://schemas.microsoft.com/office/drawing/2014/main" id="{16321E3F-34DB-7B4D-9244-CCADF2A1431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FB0466-2D9D-1140-B7F5-7E5C97FF6F8F}"/>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51365898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p>
            <a:fld id="{0A627400-D089-7447-864B-77479EBD4214}" type="datetimeFigureOut">
              <a:rPr lang="en-US" smtClean="0"/>
              <a:t>7/21/2021</a:t>
            </a:fld>
            <a:endParaRPr lang="en-US"/>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36076918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757EB-4E89-E242-A168-D43300293B6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75685AA-91AE-C64E-93AC-A496F2A7B1D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092AC60-9D74-8B41-930D-BB628CAABBF0}"/>
              </a:ext>
            </a:extLst>
          </p:cNvPr>
          <p:cNvSpPr>
            <a:spLocks noGrp="1"/>
          </p:cNvSpPr>
          <p:nvPr>
            <p:ph type="dt" sz="half" idx="10"/>
          </p:nvPr>
        </p:nvSpPr>
        <p:spPr/>
        <p:txBody>
          <a:bodyPr/>
          <a:lstStyle/>
          <a:p>
            <a:fld id="{0A627400-D089-7447-864B-77479EBD4214}" type="datetimeFigureOut">
              <a:rPr lang="en-US" smtClean="0"/>
              <a:t>7/21/2021</a:t>
            </a:fld>
            <a:endParaRPr lang="en-US"/>
          </a:p>
        </p:txBody>
      </p:sp>
      <p:sp>
        <p:nvSpPr>
          <p:cNvPr id="5" name="Footer Placeholder 4">
            <a:extLst>
              <a:ext uri="{FF2B5EF4-FFF2-40B4-BE49-F238E27FC236}">
                <a16:creationId xmlns:a16="http://schemas.microsoft.com/office/drawing/2014/main" id="{16321E3F-34DB-7B4D-9244-CCADF2A1431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FB0466-2D9D-1140-B7F5-7E5C97FF6F8F}"/>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30498146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60501-FEE8-4A43-A887-C778D57CCB0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DE4D5F-58EF-5047-BAEF-694F619DB35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BB60468-267F-1F45-AAA2-30AF13763E5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1138E6A-F55F-9B41-BB5F-C47771404DD5}"/>
              </a:ext>
            </a:extLst>
          </p:cNvPr>
          <p:cNvSpPr>
            <a:spLocks noGrp="1"/>
          </p:cNvSpPr>
          <p:nvPr>
            <p:ph type="dt" sz="half" idx="10"/>
          </p:nvPr>
        </p:nvSpPr>
        <p:spPr/>
        <p:txBody>
          <a:bodyPr/>
          <a:lstStyle/>
          <a:p>
            <a:fld id="{0A627400-D089-7447-864B-77479EBD4214}" type="datetimeFigureOut">
              <a:rPr lang="en-US" smtClean="0"/>
              <a:t>7/21/2021</a:t>
            </a:fld>
            <a:endParaRPr lang="en-US"/>
          </a:p>
        </p:txBody>
      </p:sp>
      <p:sp>
        <p:nvSpPr>
          <p:cNvPr id="6" name="Footer Placeholder 5">
            <a:extLst>
              <a:ext uri="{FF2B5EF4-FFF2-40B4-BE49-F238E27FC236}">
                <a16:creationId xmlns:a16="http://schemas.microsoft.com/office/drawing/2014/main" id="{7392FE18-73E8-D64A-AB50-97C717CC84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31D3D61-E3AB-0747-BB3D-CFD3451A5BAB}"/>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36536377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00A6E-DE0E-2047-9B57-B6C41644319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DF9A373-AE7E-BE47-8F90-0C128D8C982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C1BE476-02D3-DB4A-8088-2F39581474A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0882436-7D37-7042-86BD-45DF3540E40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A9A76ED-D4BC-F841-81E1-15917572ADB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0B39283-87BD-9944-A83A-B75EA0420282}"/>
              </a:ext>
            </a:extLst>
          </p:cNvPr>
          <p:cNvSpPr>
            <a:spLocks noGrp="1"/>
          </p:cNvSpPr>
          <p:nvPr>
            <p:ph type="dt" sz="half" idx="10"/>
          </p:nvPr>
        </p:nvSpPr>
        <p:spPr/>
        <p:txBody>
          <a:bodyPr/>
          <a:lstStyle/>
          <a:p>
            <a:fld id="{0A627400-D089-7447-864B-77479EBD4214}" type="datetimeFigureOut">
              <a:rPr lang="en-US" smtClean="0"/>
              <a:t>7/21/2021</a:t>
            </a:fld>
            <a:endParaRPr lang="en-US"/>
          </a:p>
        </p:txBody>
      </p:sp>
      <p:sp>
        <p:nvSpPr>
          <p:cNvPr id="8" name="Footer Placeholder 7">
            <a:extLst>
              <a:ext uri="{FF2B5EF4-FFF2-40B4-BE49-F238E27FC236}">
                <a16:creationId xmlns:a16="http://schemas.microsoft.com/office/drawing/2014/main" id="{A8D46DFF-F0FE-C544-BB34-8F3B5EFEAAC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52BAA5F-1E1E-0842-A6CF-0544FADA7B93}"/>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13194166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 preserve="1">
  <p:cSld name="Code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hasCustomPrompt="1"/>
          </p:nvPr>
        </p:nvSpPr>
        <p:spPr/>
        <p:txBody>
          <a:bodyPr/>
          <a:lstStyle>
            <a:lvl1pPr marL="0" indent="0">
              <a:buNone/>
              <a:defRPr>
                <a:latin typeface="Consolas" panose="020B0609020204030204" pitchFamily="49" charset="0"/>
                <a:cs typeface="Consolas" panose="020B0609020204030204" pitchFamily="49" charset="0"/>
              </a:defRPr>
            </a:lvl1pPr>
            <a:lvl2pPr marL="457200" indent="0">
              <a:buNone/>
              <a:defRPr>
                <a:latin typeface="Consolas" panose="020B0609020204030204" pitchFamily="49" charset="0"/>
                <a:cs typeface="Consolas" panose="020B0609020204030204" pitchFamily="49" charset="0"/>
              </a:defRPr>
            </a:lvl2pPr>
            <a:lvl3pPr marL="914400" indent="0">
              <a:buNone/>
              <a:defRPr>
                <a:latin typeface="Consolas" panose="020B0609020204030204" pitchFamily="49" charset="0"/>
                <a:cs typeface="Consolas" panose="020B0609020204030204" pitchFamily="49" charset="0"/>
              </a:defRPr>
            </a:lvl3pPr>
            <a:lvl4pPr marL="1371600" indent="0">
              <a:buNone/>
              <a:defRPr>
                <a:latin typeface="Consolas" panose="020B0609020204030204" pitchFamily="49" charset="0"/>
                <a:cs typeface="Consolas" panose="020B0609020204030204" pitchFamily="49" charset="0"/>
              </a:defRPr>
            </a:lvl4pPr>
            <a:lvl5pPr marL="1828800" indent="0">
              <a:buNone/>
              <a:defRPr>
                <a:latin typeface="Consolas" panose="020B0609020204030204" pitchFamily="49" charset="0"/>
                <a:cs typeface="Consolas" panose="020B0609020204030204" pitchFamily="49" charset="0"/>
              </a:defRPr>
            </a:lvl5pPr>
          </a:lstStyle>
          <a:p>
            <a:pPr lvl="0"/>
            <a:r>
              <a:rPr lang="en-US"/>
              <a:t>Code sample</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p>
            <a:fld id="{0A627400-D089-7447-864B-77479EBD4214}" type="datetimeFigureOut">
              <a:rPr lang="en-US" smtClean="0"/>
              <a:t>7/21/2021</a:t>
            </a:fld>
            <a:endParaRPr lang="en-US"/>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59743956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056624A-E4D8-624A-AF52-D5C15E20BD99}"/>
              </a:ext>
            </a:extLst>
          </p:cNvPr>
          <p:cNvSpPr>
            <a:spLocks noGrp="1"/>
          </p:cNvSpPr>
          <p:nvPr>
            <p:ph type="dt" sz="half" idx="10"/>
          </p:nvPr>
        </p:nvSpPr>
        <p:spPr/>
        <p:txBody>
          <a:bodyPr/>
          <a:lstStyle/>
          <a:p>
            <a:fld id="{0A627400-D089-7447-864B-77479EBD4214}" type="datetimeFigureOut">
              <a:rPr lang="en-US" smtClean="0"/>
              <a:pPr/>
              <a:t>7/21/2021</a:t>
            </a:fld>
            <a:endParaRPr lang="en-US"/>
          </a:p>
        </p:txBody>
      </p:sp>
      <p:sp>
        <p:nvSpPr>
          <p:cNvPr id="4" name="Footer Placeholder 3">
            <a:extLst>
              <a:ext uri="{FF2B5EF4-FFF2-40B4-BE49-F238E27FC236}">
                <a16:creationId xmlns:a16="http://schemas.microsoft.com/office/drawing/2014/main" id="{0A51B6B7-52EB-3046-BF6F-023178C7508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BCAA532-BC67-8A4F-B223-0004D108EADB}"/>
              </a:ext>
            </a:extLst>
          </p:cNvPr>
          <p:cNvSpPr>
            <a:spLocks noGrp="1"/>
          </p:cNvSpPr>
          <p:nvPr>
            <p:ph type="sldNum" sz="quarter" idx="12"/>
          </p:nvPr>
        </p:nvSpPr>
        <p:spPr/>
        <p:txBody>
          <a:bodyPr/>
          <a:lstStyle/>
          <a:p>
            <a:fld id="{CDACE531-2FE7-1449-9EEA-A972806695F4}" type="slidenum">
              <a:rPr lang="en-US" smtClean="0"/>
              <a:pPr/>
              <a:t>‹#›</a:t>
            </a:fld>
            <a:endParaRPr lang="en-US"/>
          </a:p>
        </p:txBody>
      </p:sp>
      <p:graphicFrame>
        <p:nvGraphicFramePr>
          <p:cNvPr id="6" name="Chart 5">
            <a:extLst>
              <a:ext uri="{FF2B5EF4-FFF2-40B4-BE49-F238E27FC236}">
                <a16:creationId xmlns:a16="http://schemas.microsoft.com/office/drawing/2014/main" id="{BDCD4FA8-3C28-E842-9AA7-6143A425B8AB}"/>
              </a:ext>
            </a:extLst>
          </p:cNvPr>
          <p:cNvGraphicFramePr/>
          <p:nvPr userDrawn="1"/>
        </p:nvGraphicFramePr>
        <p:xfrm>
          <a:off x="2032000" y="719666"/>
          <a:ext cx="8128000" cy="541866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20237717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Progres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2AABD-0390-5149-AC89-BDB4D26196F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77FEAFF-80BF-634D-9E1A-5557D42C427B}"/>
              </a:ext>
            </a:extLst>
          </p:cNvPr>
          <p:cNvSpPr>
            <a:spLocks noGrp="1"/>
          </p:cNvSpPr>
          <p:nvPr>
            <p:ph type="dt" sz="half" idx="10"/>
          </p:nvPr>
        </p:nvSpPr>
        <p:spPr/>
        <p:txBody>
          <a:bodyPr/>
          <a:lstStyle/>
          <a:p>
            <a:fld id="{0A627400-D089-7447-864B-77479EBD4214}" type="datetimeFigureOut">
              <a:rPr lang="en-US" smtClean="0"/>
              <a:pPr/>
              <a:t>7/21/2021</a:t>
            </a:fld>
            <a:endParaRPr lang="en-US"/>
          </a:p>
        </p:txBody>
      </p:sp>
      <p:sp>
        <p:nvSpPr>
          <p:cNvPr id="4" name="Footer Placeholder 3">
            <a:extLst>
              <a:ext uri="{FF2B5EF4-FFF2-40B4-BE49-F238E27FC236}">
                <a16:creationId xmlns:a16="http://schemas.microsoft.com/office/drawing/2014/main" id="{414FEAE8-62E8-DF40-B793-395FF00D70B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506F6DF-02D9-A943-950B-0BE4E7CCCA9D}"/>
              </a:ext>
            </a:extLst>
          </p:cNvPr>
          <p:cNvSpPr>
            <a:spLocks noGrp="1"/>
          </p:cNvSpPr>
          <p:nvPr>
            <p:ph type="sldNum" sz="quarter" idx="12"/>
          </p:nvPr>
        </p:nvSpPr>
        <p:spPr/>
        <p:txBody>
          <a:bodyPr/>
          <a:lstStyle/>
          <a:p>
            <a:fld id="{CDACE531-2FE7-1449-9EEA-A972806695F4}" type="slidenum">
              <a:rPr lang="en-US" smtClean="0"/>
              <a:pPr/>
              <a:t>‹#›</a:t>
            </a:fld>
            <a:endParaRPr lang="en-US"/>
          </a:p>
        </p:txBody>
      </p:sp>
      <p:graphicFrame>
        <p:nvGraphicFramePr>
          <p:cNvPr id="7" name="Diagram 6">
            <a:extLst>
              <a:ext uri="{FF2B5EF4-FFF2-40B4-BE49-F238E27FC236}">
                <a16:creationId xmlns:a16="http://schemas.microsoft.com/office/drawing/2014/main" id="{11B645DB-1556-2F4A-B659-25BAB30ADD11}"/>
              </a:ext>
            </a:extLst>
          </p:cNvPr>
          <p:cNvGraphicFramePr/>
          <p:nvPr userDrawn="1"/>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0213947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810EC-A5E8-2E46-AB03-8D03FBCC2DF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CB57726-BA5E-6945-BEE4-78CB6035864D}"/>
              </a:ext>
            </a:extLst>
          </p:cNvPr>
          <p:cNvSpPr>
            <a:spLocks noGrp="1"/>
          </p:cNvSpPr>
          <p:nvPr>
            <p:ph type="dt" sz="half" idx="10"/>
          </p:nvPr>
        </p:nvSpPr>
        <p:spPr/>
        <p:txBody>
          <a:bodyPr/>
          <a:lstStyle/>
          <a:p>
            <a:fld id="{0A627400-D089-7447-864B-77479EBD4214}" type="datetimeFigureOut">
              <a:rPr lang="en-US" smtClean="0"/>
              <a:t>7/21/2021</a:t>
            </a:fld>
            <a:endParaRPr lang="en-US"/>
          </a:p>
        </p:txBody>
      </p:sp>
      <p:sp>
        <p:nvSpPr>
          <p:cNvPr id="4" name="Footer Placeholder 3">
            <a:extLst>
              <a:ext uri="{FF2B5EF4-FFF2-40B4-BE49-F238E27FC236}">
                <a16:creationId xmlns:a16="http://schemas.microsoft.com/office/drawing/2014/main" id="{ED396361-B795-A142-932A-70BF9F3A542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8C45BF7-0A08-3040-A6B3-9DE010871505}"/>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2570782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ADD0FB5-8750-2E43-A44E-E5888302001F}"/>
              </a:ext>
            </a:extLst>
          </p:cNvPr>
          <p:cNvSpPr>
            <a:spLocks noGrp="1"/>
          </p:cNvSpPr>
          <p:nvPr>
            <p:ph type="dt" sz="half" idx="10"/>
          </p:nvPr>
        </p:nvSpPr>
        <p:spPr/>
        <p:txBody>
          <a:bodyPr/>
          <a:lstStyle/>
          <a:p>
            <a:fld id="{0A627400-D089-7447-864B-77479EBD4214}" type="datetimeFigureOut">
              <a:rPr lang="en-US" smtClean="0"/>
              <a:t>7/21/2021</a:t>
            </a:fld>
            <a:endParaRPr lang="en-US"/>
          </a:p>
        </p:txBody>
      </p:sp>
      <p:sp>
        <p:nvSpPr>
          <p:cNvPr id="3" name="Footer Placeholder 2">
            <a:extLst>
              <a:ext uri="{FF2B5EF4-FFF2-40B4-BE49-F238E27FC236}">
                <a16:creationId xmlns:a16="http://schemas.microsoft.com/office/drawing/2014/main" id="{FDDB610F-7B19-C746-9E0B-2E5B1ECA56B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D41F611-C530-CE49-B2FA-F7DB8E10BB84}"/>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63612993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3F4C8-ACE5-AA41-9EBC-6F219CCD020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526919D-151A-7C4C-8A71-C4ABA1A2217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3FBA6F2-5020-7242-9E57-E0675E0B2F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7336613-A664-FA43-A06B-0B7D89B886D7}"/>
              </a:ext>
            </a:extLst>
          </p:cNvPr>
          <p:cNvSpPr>
            <a:spLocks noGrp="1"/>
          </p:cNvSpPr>
          <p:nvPr>
            <p:ph type="dt" sz="half" idx="10"/>
          </p:nvPr>
        </p:nvSpPr>
        <p:spPr/>
        <p:txBody>
          <a:bodyPr/>
          <a:lstStyle/>
          <a:p>
            <a:fld id="{0A627400-D089-7447-864B-77479EBD4214}" type="datetimeFigureOut">
              <a:rPr lang="en-US" smtClean="0"/>
              <a:t>7/21/2021</a:t>
            </a:fld>
            <a:endParaRPr lang="en-US"/>
          </a:p>
        </p:txBody>
      </p:sp>
      <p:sp>
        <p:nvSpPr>
          <p:cNvPr id="6" name="Footer Placeholder 5">
            <a:extLst>
              <a:ext uri="{FF2B5EF4-FFF2-40B4-BE49-F238E27FC236}">
                <a16:creationId xmlns:a16="http://schemas.microsoft.com/office/drawing/2014/main" id="{D8F30207-37C8-244F-BB68-9F8052354BA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4E8AD2-D0EA-8F4D-87DC-04542465F06D}"/>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9794315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60501-FEE8-4A43-A887-C778D57CCB0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DE4D5F-58EF-5047-BAEF-694F619DB35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BB60468-267F-1F45-AAA2-30AF13763E5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1138E6A-F55F-9B41-BB5F-C47771404DD5}"/>
              </a:ext>
            </a:extLst>
          </p:cNvPr>
          <p:cNvSpPr>
            <a:spLocks noGrp="1"/>
          </p:cNvSpPr>
          <p:nvPr>
            <p:ph type="dt" sz="half" idx="10"/>
          </p:nvPr>
        </p:nvSpPr>
        <p:spPr/>
        <p:txBody>
          <a:bodyPr/>
          <a:lstStyle/>
          <a:p>
            <a:fld id="{0A627400-D089-7447-864B-77479EBD4214}" type="datetimeFigureOut">
              <a:rPr lang="en-US" smtClean="0"/>
              <a:t>7/21/2021</a:t>
            </a:fld>
            <a:endParaRPr lang="en-US"/>
          </a:p>
        </p:txBody>
      </p:sp>
      <p:sp>
        <p:nvSpPr>
          <p:cNvPr id="6" name="Footer Placeholder 5">
            <a:extLst>
              <a:ext uri="{FF2B5EF4-FFF2-40B4-BE49-F238E27FC236}">
                <a16:creationId xmlns:a16="http://schemas.microsoft.com/office/drawing/2014/main" id="{7392FE18-73E8-D64A-AB50-97C717CC84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31D3D61-E3AB-0747-BB3D-CFD3451A5BAB}"/>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96537220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3D9E6-2CA3-2544-A192-D985D823E57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2E2FEFA-8567-2C47-85B7-8DDFFB58455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616CA7B-86B2-1443-A763-E8CF8795D2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25604EC-890E-114F-B30A-63738A82E2E5}"/>
              </a:ext>
            </a:extLst>
          </p:cNvPr>
          <p:cNvSpPr>
            <a:spLocks noGrp="1"/>
          </p:cNvSpPr>
          <p:nvPr>
            <p:ph type="dt" sz="half" idx="10"/>
          </p:nvPr>
        </p:nvSpPr>
        <p:spPr/>
        <p:txBody>
          <a:bodyPr/>
          <a:lstStyle/>
          <a:p>
            <a:fld id="{0A627400-D089-7447-864B-77479EBD4214}" type="datetimeFigureOut">
              <a:rPr lang="en-US" smtClean="0"/>
              <a:t>7/21/2021</a:t>
            </a:fld>
            <a:endParaRPr lang="en-US"/>
          </a:p>
        </p:txBody>
      </p:sp>
      <p:sp>
        <p:nvSpPr>
          <p:cNvPr id="6" name="Footer Placeholder 5">
            <a:extLst>
              <a:ext uri="{FF2B5EF4-FFF2-40B4-BE49-F238E27FC236}">
                <a16:creationId xmlns:a16="http://schemas.microsoft.com/office/drawing/2014/main" id="{1F1EA932-181E-D243-8AEB-86E683A0CD4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C7439FE-C77A-E345-AB8F-0CF0003F5AA5}"/>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70384221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30A11C-A8D4-6C4D-9BC8-64E48AD30D7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D331764-D0FD-C041-9C7E-0E4A43C8840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ADC7AB4-98BC-AF48-AFE6-8627194A5CA6}"/>
              </a:ext>
            </a:extLst>
          </p:cNvPr>
          <p:cNvSpPr>
            <a:spLocks noGrp="1"/>
          </p:cNvSpPr>
          <p:nvPr>
            <p:ph type="dt" sz="half" idx="10"/>
          </p:nvPr>
        </p:nvSpPr>
        <p:spPr/>
        <p:txBody>
          <a:bodyPr/>
          <a:lstStyle/>
          <a:p>
            <a:fld id="{0A627400-D089-7447-864B-77479EBD4214}" type="datetimeFigureOut">
              <a:rPr lang="en-US" smtClean="0"/>
              <a:t>7/21/2021</a:t>
            </a:fld>
            <a:endParaRPr lang="en-US"/>
          </a:p>
        </p:txBody>
      </p:sp>
      <p:sp>
        <p:nvSpPr>
          <p:cNvPr id="5" name="Footer Placeholder 4">
            <a:extLst>
              <a:ext uri="{FF2B5EF4-FFF2-40B4-BE49-F238E27FC236}">
                <a16:creationId xmlns:a16="http://schemas.microsoft.com/office/drawing/2014/main" id="{830E2CE4-748E-A04B-BB23-47BF9CF92D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414B8D-DB37-EC43-BCFA-555B02164E2A}"/>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375899941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p>
            <a:fld id="{0A627400-D089-7447-864B-77479EBD4214}" type="datetimeFigureOut">
              <a:rPr lang="en-US" smtClean="0"/>
              <a:t>7/21/2021</a:t>
            </a:fld>
            <a:endParaRPr lang="en-US"/>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4183125192"/>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7757EB-4E89-E242-A168-D43300293B6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75685AA-91AE-C64E-93AC-A496F2A7B1D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092AC60-9D74-8B41-930D-BB628CAABBF0}"/>
              </a:ext>
            </a:extLst>
          </p:cNvPr>
          <p:cNvSpPr>
            <a:spLocks noGrp="1"/>
          </p:cNvSpPr>
          <p:nvPr>
            <p:ph type="dt" sz="half" idx="10"/>
          </p:nvPr>
        </p:nvSpPr>
        <p:spPr/>
        <p:txBody>
          <a:bodyPr/>
          <a:lstStyle/>
          <a:p>
            <a:fld id="{0A627400-D089-7447-864B-77479EBD4214}" type="datetimeFigureOut">
              <a:rPr lang="en-US" smtClean="0"/>
              <a:t>7/21/2021</a:t>
            </a:fld>
            <a:endParaRPr lang="en-US"/>
          </a:p>
        </p:txBody>
      </p:sp>
      <p:sp>
        <p:nvSpPr>
          <p:cNvPr id="5" name="Footer Placeholder 4">
            <a:extLst>
              <a:ext uri="{FF2B5EF4-FFF2-40B4-BE49-F238E27FC236}">
                <a16:creationId xmlns:a16="http://schemas.microsoft.com/office/drawing/2014/main" id="{16321E3F-34DB-7B4D-9244-CCADF2A1431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CFB0466-2D9D-1140-B7F5-7E5C97FF6F8F}"/>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6695328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60501-FEE8-4A43-A887-C778D57CCB0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DE4D5F-58EF-5047-BAEF-694F619DB35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BB60468-267F-1F45-AAA2-30AF13763E5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1138E6A-F55F-9B41-BB5F-C47771404DD5}"/>
              </a:ext>
            </a:extLst>
          </p:cNvPr>
          <p:cNvSpPr>
            <a:spLocks noGrp="1"/>
          </p:cNvSpPr>
          <p:nvPr>
            <p:ph type="dt" sz="half" idx="10"/>
          </p:nvPr>
        </p:nvSpPr>
        <p:spPr/>
        <p:txBody>
          <a:bodyPr/>
          <a:lstStyle/>
          <a:p>
            <a:fld id="{0A627400-D089-7447-864B-77479EBD4214}" type="datetimeFigureOut">
              <a:rPr lang="en-US" smtClean="0"/>
              <a:t>7/21/2021</a:t>
            </a:fld>
            <a:endParaRPr lang="en-US"/>
          </a:p>
        </p:txBody>
      </p:sp>
      <p:sp>
        <p:nvSpPr>
          <p:cNvPr id="6" name="Footer Placeholder 5">
            <a:extLst>
              <a:ext uri="{FF2B5EF4-FFF2-40B4-BE49-F238E27FC236}">
                <a16:creationId xmlns:a16="http://schemas.microsoft.com/office/drawing/2014/main" id="{7392FE18-73E8-D64A-AB50-97C717CC84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31D3D61-E3AB-0747-BB3D-CFD3451A5BAB}"/>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32715204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00A6E-DE0E-2047-9B57-B6C41644319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DF9A373-AE7E-BE47-8F90-0C128D8C982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C1BE476-02D3-DB4A-8088-2F39581474A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0882436-7D37-7042-86BD-45DF3540E40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A9A76ED-D4BC-F841-81E1-15917572ADB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0B39283-87BD-9944-A83A-B75EA0420282}"/>
              </a:ext>
            </a:extLst>
          </p:cNvPr>
          <p:cNvSpPr>
            <a:spLocks noGrp="1"/>
          </p:cNvSpPr>
          <p:nvPr>
            <p:ph type="dt" sz="half" idx="10"/>
          </p:nvPr>
        </p:nvSpPr>
        <p:spPr/>
        <p:txBody>
          <a:bodyPr/>
          <a:lstStyle/>
          <a:p>
            <a:fld id="{0A627400-D089-7447-864B-77479EBD4214}" type="datetimeFigureOut">
              <a:rPr lang="en-US" smtClean="0"/>
              <a:t>7/21/2021</a:t>
            </a:fld>
            <a:endParaRPr lang="en-US"/>
          </a:p>
        </p:txBody>
      </p:sp>
      <p:sp>
        <p:nvSpPr>
          <p:cNvPr id="8" name="Footer Placeholder 7">
            <a:extLst>
              <a:ext uri="{FF2B5EF4-FFF2-40B4-BE49-F238E27FC236}">
                <a16:creationId xmlns:a16="http://schemas.microsoft.com/office/drawing/2014/main" id="{A8D46DFF-F0FE-C544-BB34-8F3B5EFEAAC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52BAA5F-1E1E-0842-A6CF-0544FADA7B93}"/>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09717866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Code Samp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hasCustomPrompt="1"/>
          </p:nvPr>
        </p:nvSpPr>
        <p:spPr/>
        <p:txBody>
          <a:bodyPr/>
          <a:lstStyle>
            <a:lvl1pPr marL="0" indent="0">
              <a:buNone/>
              <a:defRPr>
                <a:latin typeface="Consolas" panose="020B0609020204030204" pitchFamily="49" charset="0"/>
                <a:cs typeface="Consolas" panose="020B0609020204030204" pitchFamily="49" charset="0"/>
              </a:defRPr>
            </a:lvl1pPr>
            <a:lvl2pPr marL="457200" indent="0">
              <a:buNone/>
              <a:defRPr>
                <a:latin typeface="Consolas" panose="020B0609020204030204" pitchFamily="49" charset="0"/>
                <a:cs typeface="Consolas" panose="020B0609020204030204" pitchFamily="49" charset="0"/>
              </a:defRPr>
            </a:lvl2pPr>
            <a:lvl3pPr marL="914400" indent="0">
              <a:buNone/>
              <a:defRPr>
                <a:latin typeface="Consolas" panose="020B0609020204030204" pitchFamily="49" charset="0"/>
                <a:cs typeface="Consolas" panose="020B0609020204030204" pitchFamily="49" charset="0"/>
              </a:defRPr>
            </a:lvl3pPr>
            <a:lvl4pPr marL="1371600" indent="0">
              <a:buNone/>
              <a:defRPr>
                <a:latin typeface="Consolas" panose="020B0609020204030204" pitchFamily="49" charset="0"/>
                <a:cs typeface="Consolas" panose="020B0609020204030204" pitchFamily="49" charset="0"/>
              </a:defRPr>
            </a:lvl4pPr>
            <a:lvl5pPr marL="1828800" indent="0">
              <a:buNone/>
              <a:defRPr>
                <a:latin typeface="Consolas" panose="020B0609020204030204" pitchFamily="49" charset="0"/>
                <a:cs typeface="Consolas" panose="020B0609020204030204" pitchFamily="49" charset="0"/>
              </a:defRPr>
            </a:lvl5pPr>
          </a:lstStyle>
          <a:p>
            <a:pPr lvl="0"/>
            <a:r>
              <a:rPr lang="en-US"/>
              <a:t>Code sample</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p>
            <a:fld id="{0A627400-D089-7447-864B-77479EBD4214}" type="datetimeFigureOut">
              <a:rPr lang="en-US" smtClean="0"/>
              <a:t>7/21/2021</a:t>
            </a:fld>
            <a:endParaRPr lang="en-US"/>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85987465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056624A-E4D8-624A-AF52-D5C15E20BD99}"/>
              </a:ext>
            </a:extLst>
          </p:cNvPr>
          <p:cNvSpPr>
            <a:spLocks noGrp="1"/>
          </p:cNvSpPr>
          <p:nvPr>
            <p:ph type="dt" sz="half" idx="10"/>
          </p:nvPr>
        </p:nvSpPr>
        <p:spPr/>
        <p:txBody>
          <a:bodyPr/>
          <a:lstStyle/>
          <a:p>
            <a:fld id="{0A627400-D089-7447-864B-77479EBD4214}" type="datetimeFigureOut">
              <a:rPr lang="en-US" smtClean="0"/>
              <a:pPr/>
              <a:t>7/21/2021</a:t>
            </a:fld>
            <a:endParaRPr lang="en-US"/>
          </a:p>
        </p:txBody>
      </p:sp>
      <p:sp>
        <p:nvSpPr>
          <p:cNvPr id="4" name="Footer Placeholder 3">
            <a:extLst>
              <a:ext uri="{FF2B5EF4-FFF2-40B4-BE49-F238E27FC236}">
                <a16:creationId xmlns:a16="http://schemas.microsoft.com/office/drawing/2014/main" id="{0A51B6B7-52EB-3046-BF6F-023178C7508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BCAA532-BC67-8A4F-B223-0004D108EADB}"/>
              </a:ext>
            </a:extLst>
          </p:cNvPr>
          <p:cNvSpPr>
            <a:spLocks noGrp="1"/>
          </p:cNvSpPr>
          <p:nvPr>
            <p:ph type="sldNum" sz="quarter" idx="12"/>
          </p:nvPr>
        </p:nvSpPr>
        <p:spPr/>
        <p:txBody>
          <a:bodyPr/>
          <a:lstStyle/>
          <a:p>
            <a:fld id="{CDACE531-2FE7-1449-9EEA-A972806695F4}" type="slidenum">
              <a:rPr lang="en-US" smtClean="0"/>
              <a:pPr/>
              <a:t>‹#›</a:t>
            </a:fld>
            <a:endParaRPr lang="en-US"/>
          </a:p>
        </p:txBody>
      </p:sp>
      <p:graphicFrame>
        <p:nvGraphicFramePr>
          <p:cNvPr id="6" name="Chart 5">
            <a:extLst>
              <a:ext uri="{FF2B5EF4-FFF2-40B4-BE49-F238E27FC236}">
                <a16:creationId xmlns:a16="http://schemas.microsoft.com/office/drawing/2014/main" id="{BDCD4FA8-3C28-E842-9AA7-6143A425B8AB}"/>
              </a:ext>
            </a:extLst>
          </p:cNvPr>
          <p:cNvGraphicFramePr/>
          <p:nvPr userDrawn="1"/>
        </p:nvGraphicFramePr>
        <p:xfrm>
          <a:off x="2032000" y="719666"/>
          <a:ext cx="8128000" cy="541866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38782924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Progres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2AABD-0390-5149-AC89-BDB4D26196F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77FEAFF-80BF-634D-9E1A-5557D42C427B}"/>
              </a:ext>
            </a:extLst>
          </p:cNvPr>
          <p:cNvSpPr>
            <a:spLocks noGrp="1"/>
          </p:cNvSpPr>
          <p:nvPr>
            <p:ph type="dt" sz="half" idx="10"/>
          </p:nvPr>
        </p:nvSpPr>
        <p:spPr/>
        <p:txBody>
          <a:bodyPr/>
          <a:lstStyle/>
          <a:p>
            <a:fld id="{0A627400-D089-7447-864B-77479EBD4214}" type="datetimeFigureOut">
              <a:rPr lang="en-US" smtClean="0"/>
              <a:pPr/>
              <a:t>7/21/2021</a:t>
            </a:fld>
            <a:endParaRPr lang="en-US"/>
          </a:p>
        </p:txBody>
      </p:sp>
      <p:sp>
        <p:nvSpPr>
          <p:cNvPr id="4" name="Footer Placeholder 3">
            <a:extLst>
              <a:ext uri="{FF2B5EF4-FFF2-40B4-BE49-F238E27FC236}">
                <a16:creationId xmlns:a16="http://schemas.microsoft.com/office/drawing/2014/main" id="{414FEAE8-62E8-DF40-B793-395FF00D70B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506F6DF-02D9-A943-950B-0BE4E7CCCA9D}"/>
              </a:ext>
            </a:extLst>
          </p:cNvPr>
          <p:cNvSpPr>
            <a:spLocks noGrp="1"/>
          </p:cNvSpPr>
          <p:nvPr>
            <p:ph type="sldNum" sz="quarter" idx="12"/>
          </p:nvPr>
        </p:nvSpPr>
        <p:spPr/>
        <p:txBody>
          <a:bodyPr/>
          <a:lstStyle/>
          <a:p>
            <a:fld id="{CDACE531-2FE7-1449-9EEA-A972806695F4}" type="slidenum">
              <a:rPr lang="en-US" smtClean="0"/>
              <a:pPr/>
              <a:t>‹#›</a:t>
            </a:fld>
            <a:endParaRPr lang="en-US"/>
          </a:p>
        </p:txBody>
      </p:sp>
      <p:graphicFrame>
        <p:nvGraphicFramePr>
          <p:cNvPr id="7" name="Diagram 6">
            <a:extLst>
              <a:ext uri="{FF2B5EF4-FFF2-40B4-BE49-F238E27FC236}">
                <a16:creationId xmlns:a16="http://schemas.microsoft.com/office/drawing/2014/main" id="{11B645DB-1556-2F4A-B659-25BAB30ADD11}"/>
              </a:ext>
            </a:extLst>
          </p:cNvPr>
          <p:cNvGraphicFramePr/>
          <p:nvPr userDrawn="1"/>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8045077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810EC-A5E8-2E46-AB03-8D03FBCC2DF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CB57726-BA5E-6945-BEE4-78CB6035864D}"/>
              </a:ext>
            </a:extLst>
          </p:cNvPr>
          <p:cNvSpPr>
            <a:spLocks noGrp="1"/>
          </p:cNvSpPr>
          <p:nvPr>
            <p:ph type="dt" sz="half" idx="10"/>
          </p:nvPr>
        </p:nvSpPr>
        <p:spPr/>
        <p:txBody>
          <a:bodyPr/>
          <a:lstStyle/>
          <a:p>
            <a:fld id="{0A627400-D089-7447-864B-77479EBD4214}" type="datetimeFigureOut">
              <a:rPr lang="en-US" smtClean="0"/>
              <a:t>7/21/2021</a:t>
            </a:fld>
            <a:endParaRPr lang="en-US"/>
          </a:p>
        </p:txBody>
      </p:sp>
      <p:sp>
        <p:nvSpPr>
          <p:cNvPr id="4" name="Footer Placeholder 3">
            <a:extLst>
              <a:ext uri="{FF2B5EF4-FFF2-40B4-BE49-F238E27FC236}">
                <a16:creationId xmlns:a16="http://schemas.microsoft.com/office/drawing/2014/main" id="{ED396361-B795-A142-932A-70BF9F3A542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8C45BF7-0A08-3040-A6B3-9DE010871505}"/>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7287071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00A6E-DE0E-2047-9B57-B6C41644319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DF9A373-AE7E-BE47-8F90-0C128D8C982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C1BE476-02D3-DB4A-8088-2F39581474A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0882436-7D37-7042-86BD-45DF3540E40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A9A76ED-D4BC-F841-81E1-15917572ADB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0B39283-87BD-9944-A83A-B75EA0420282}"/>
              </a:ext>
            </a:extLst>
          </p:cNvPr>
          <p:cNvSpPr>
            <a:spLocks noGrp="1"/>
          </p:cNvSpPr>
          <p:nvPr>
            <p:ph type="dt" sz="half" idx="10"/>
          </p:nvPr>
        </p:nvSpPr>
        <p:spPr/>
        <p:txBody>
          <a:bodyPr/>
          <a:lstStyle/>
          <a:p>
            <a:fld id="{0A627400-D089-7447-864B-77479EBD4214}" type="datetimeFigureOut">
              <a:rPr lang="en-US" smtClean="0"/>
              <a:t>7/21/2021</a:t>
            </a:fld>
            <a:endParaRPr lang="en-US"/>
          </a:p>
        </p:txBody>
      </p:sp>
      <p:sp>
        <p:nvSpPr>
          <p:cNvPr id="8" name="Footer Placeholder 7">
            <a:extLst>
              <a:ext uri="{FF2B5EF4-FFF2-40B4-BE49-F238E27FC236}">
                <a16:creationId xmlns:a16="http://schemas.microsoft.com/office/drawing/2014/main" id="{A8D46DFF-F0FE-C544-BB34-8F3B5EFEAAC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52BAA5F-1E1E-0842-A6CF-0544FADA7B93}"/>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47257937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ADD0FB5-8750-2E43-A44E-E5888302001F}"/>
              </a:ext>
            </a:extLst>
          </p:cNvPr>
          <p:cNvSpPr>
            <a:spLocks noGrp="1"/>
          </p:cNvSpPr>
          <p:nvPr>
            <p:ph type="dt" sz="half" idx="10"/>
          </p:nvPr>
        </p:nvSpPr>
        <p:spPr/>
        <p:txBody>
          <a:bodyPr/>
          <a:lstStyle/>
          <a:p>
            <a:fld id="{0A627400-D089-7447-864B-77479EBD4214}" type="datetimeFigureOut">
              <a:rPr lang="en-US" smtClean="0"/>
              <a:t>7/21/2021</a:t>
            </a:fld>
            <a:endParaRPr lang="en-US"/>
          </a:p>
        </p:txBody>
      </p:sp>
      <p:sp>
        <p:nvSpPr>
          <p:cNvPr id="3" name="Footer Placeholder 2">
            <a:extLst>
              <a:ext uri="{FF2B5EF4-FFF2-40B4-BE49-F238E27FC236}">
                <a16:creationId xmlns:a16="http://schemas.microsoft.com/office/drawing/2014/main" id="{FDDB610F-7B19-C746-9E0B-2E5B1ECA56B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D41F611-C530-CE49-B2FA-F7DB8E10BB84}"/>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316738829"/>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D3F4C8-ACE5-AA41-9EBC-6F219CCD020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526919D-151A-7C4C-8A71-C4ABA1A2217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3FBA6F2-5020-7242-9E57-E0675E0B2F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7336613-A664-FA43-A06B-0B7D89B886D7}"/>
              </a:ext>
            </a:extLst>
          </p:cNvPr>
          <p:cNvSpPr>
            <a:spLocks noGrp="1"/>
          </p:cNvSpPr>
          <p:nvPr>
            <p:ph type="dt" sz="half" idx="10"/>
          </p:nvPr>
        </p:nvSpPr>
        <p:spPr/>
        <p:txBody>
          <a:bodyPr/>
          <a:lstStyle/>
          <a:p>
            <a:fld id="{0A627400-D089-7447-864B-77479EBD4214}" type="datetimeFigureOut">
              <a:rPr lang="en-US" smtClean="0"/>
              <a:t>7/21/2021</a:t>
            </a:fld>
            <a:endParaRPr lang="en-US"/>
          </a:p>
        </p:txBody>
      </p:sp>
      <p:sp>
        <p:nvSpPr>
          <p:cNvPr id="6" name="Footer Placeholder 5">
            <a:extLst>
              <a:ext uri="{FF2B5EF4-FFF2-40B4-BE49-F238E27FC236}">
                <a16:creationId xmlns:a16="http://schemas.microsoft.com/office/drawing/2014/main" id="{D8F30207-37C8-244F-BB68-9F8052354BA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4E8AD2-D0EA-8F4D-87DC-04542465F06D}"/>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42466773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73D9E6-2CA3-2544-A192-D985D823E57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2E2FEFA-8567-2C47-85B7-8DDFFB58455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616CA7B-86B2-1443-A763-E8CF8795D2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25604EC-890E-114F-B30A-63738A82E2E5}"/>
              </a:ext>
            </a:extLst>
          </p:cNvPr>
          <p:cNvSpPr>
            <a:spLocks noGrp="1"/>
          </p:cNvSpPr>
          <p:nvPr>
            <p:ph type="dt" sz="half" idx="10"/>
          </p:nvPr>
        </p:nvSpPr>
        <p:spPr/>
        <p:txBody>
          <a:bodyPr/>
          <a:lstStyle/>
          <a:p>
            <a:fld id="{0A627400-D089-7447-864B-77479EBD4214}" type="datetimeFigureOut">
              <a:rPr lang="en-US" smtClean="0"/>
              <a:t>7/21/2021</a:t>
            </a:fld>
            <a:endParaRPr lang="en-US"/>
          </a:p>
        </p:txBody>
      </p:sp>
      <p:sp>
        <p:nvSpPr>
          <p:cNvPr id="6" name="Footer Placeholder 5">
            <a:extLst>
              <a:ext uri="{FF2B5EF4-FFF2-40B4-BE49-F238E27FC236}">
                <a16:creationId xmlns:a16="http://schemas.microsoft.com/office/drawing/2014/main" id="{1F1EA932-181E-D243-8AEB-86E683A0CD4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C7439FE-C77A-E345-AB8F-0CF0003F5AA5}"/>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4106548010"/>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Announcement">
    <p:spTree>
      <p:nvGrpSpPr>
        <p:cNvPr id="1" name=""/>
        <p:cNvGrpSpPr/>
        <p:nvPr/>
      </p:nvGrpSpPr>
      <p:grpSpPr>
        <a:xfrm>
          <a:off x="0" y="0"/>
          <a:ext cx="0" cy="0"/>
          <a:chOff x="0" y="0"/>
          <a:chExt cx="0" cy="0"/>
        </a:xfrm>
      </p:grpSpPr>
      <p:pic>
        <p:nvPicPr>
          <p:cNvPr id="22" name="Graphic 21">
            <a:extLst>
              <a:ext uri="{FF2B5EF4-FFF2-40B4-BE49-F238E27FC236}">
                <a16:creationId xmlns:a16="http://schemas.microsoft.com/office/drawing/2014/main" id="{358A6850-D9C4-3746-B59F-1EB779D13AF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12192000" cy="6858000"/>
          </a:xfrm>
          <a:prstGeom prst="rect">
            <a:avLst/>
          </a:prstGeom>
        </p:spPr>
      </p:pic>
      <p:sp>
        <p:nvSpPr>
          <p:cNvPr id="3" name="Date Placeholder 2">
            <a:extLst>
              <a:ext uri="{FF2B5EF4-FFF2-40B4-BE49-F238E27FC236}">
                <a16:creationId xmlns:a16="http://schemas.microsoft.com/office/drawing/2014/main" id="{3CB57726-BA5E-6945-BEE4-78CB6035864D}"/>
              </a:ext>
            </a:extLst>
          </p:cNvPr>
          <p:cNvSpPr>
            <a:spLocks noGrp="1"/>
          </p:cNvSpPr>
          <p:nvPr>
            <p:ph type="dt" sz="half" idx="10"/>
          </p:nvPr>
        </p:nvSpPr>
        <p:spPr/>
        <p:txBody>
          <a:bodyPr/>
          <a:lstStyle/>
          <a:p>
            <a:fld id="{0A627400-D089-7447-864B-77479EBD4214}" type="datetimeFigureOut">
              <a:rPr lang="en-US" smtClean="0"/>
              <a:t>7/21/2021</a:t>
            </a:fld>
            <a:endParaRPr lang="en-US"/>
          </a:p>
        </p:txBody>
      </p:sp>
      <p:sp>
        <p:nvSpPr>
          <p:cNvPr id="4" name="Footer Placeholder 3">
            <a:extLst>
              <a:ext uri="{FF2B5EF4-FFF2-40B4-BE49-F238E27FC236}">
                <a16:creationId xmlns:a16="http://schemas.microsoft.com/office/drawing/2014/main" id="{ED396361-B795-A142-932A-70BF9F3A542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8C45BF7-0A08-3040-A6B3-9DE010871505}"/>
              </a:ext>
            </a:extLst>
          </p:cNvPr>
          <p:cNvSpPr>
            <a:spLocks noGrp="1"/>
          </p:cNvSpPr>
          <p:nvPr>
            <p:ph type="sldNum" sz="quarter" idx="12"/>
          </p:nvPr>
        </p:nvSpPr>
        <p:spPr/>
        <p:txBody>
          <a:bodyPr/>
          <a:lstStyle/>
          <a:p>
            <a:fld id="{CDACE531-2FE7-1449-9EEA-A972806695F4}" type="slidenum">
              <a:rPr lang="en-US" smtClean="0"/>
              <a:t>‹#›</a:t>
            </a:fld>
            <a:endParaRPr lang="en-US"/>
          </a:p>
        </p:txBody>
      </p:sp>
      <p:sp>
        <p:nvSpPr>
          <p:cNvPr id="6" name="Rectangle: Rounded Corners 4">
            <a:extLst>
              <a:ext uri="{FF2B5EF4-FFF2-40B4-BE49-F238E27FC236}">
                <a16:creationId xmlns:a16="http://schemas.microsoft.com/office/drawing/2014/main" id="{E3D2D5C4-B844-114B-9697-42D21689D269}"/>
              </a:ext>
            </a:extLst>
          </p:cNvPr>
          <p:cNvSpPr/>
          <p:nvPr userDrawn="1"/>
        </p:nvSpPr>
        <p:spPr bwMode="auto">
          <a:xfrm>
            <a:off x="838200" y="1021680"/>
            <a:ext cx="1846092" cy="384048"/>
          </a:xfrm>
          <a:prstGeom prst="roundRect">
            <a:avLst>
              <a:gd name="adj" fmla="val 26320"/>
            </a:avLst>
          </a:prstGeom>
          <a:solidFill>
            <a:schemeClr val="accent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200" normalizeH="0" baseline="0" noProof="0" dirty="0">
                <a:ln>
                  <a:noFill/>
                </a:ln>
                <a:gradFill>
                  <a:gsLst>
                    <a:gs pos="0">
                      <a:srgbClr val="002050"/>
                    </a:gs>
                    <a:gs pos="100000">
                      <a:srgbClr val="002050"/>
                    </a:gs>
                  </a:gsLst>
                  <a:lin ang="5400000" scaled="0"/>
                </a:gradFill>
                <a:effectLst/>
                <a:uLnTx/>
                <a:uFillTx/>
                <a:latin typeface="Open Sans" panose="020B0606030504020204" pitchFamily="34" charset="0"/>
                <a:ea typeface="+mn-ea"/>
                <a:cs typeface="Open Sans" panose="020B0606030504020204" pitchFamily="34" charset="0"/>
              </a:rPr>
              <a:t>RELEASED</a:t>
            </a:r>
          </a:p>
        </p:txBody>
      </p:sp>
      <p:pic>
        <p:nvPicPr>
          <p:cNvPr id="11" name="Graphic 10">
            <a:extLst>
              <a:ext uri="{FF2B5EF4-FFF2-40B4-BE49-F238E27FC236}">
                <a16:creationId xmlns:a16="http://schemas.microsoft.com/office/drawing/2014/main" id="{89CF02AA-2166-2947-AE4F-C1E42119F0B6}"/>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8734126" y="3328313"/>
            <a:ext cx="3291797" cy="3012831"/>
          </a:xfrm>
          <a:prstGeom prst="rect">
            <a:avLst/>
          </a:prstGeom>
        </p:spPr>
      </p:pic>
      <p:sp>
        <p:nvSpPr>
          <p:cNvPr id="12" name="Title 1">
            <a:extLst>
              <a:ext uri="{FF2B5EF4-FFF2-40B4-BE49-F238E27FC236}">
                <a16:creationId xmlns:a16="http://schemas.microsoft.com/office/drawing/2014/main" id="{BA29FA64-87F9-C143-8ECF-2FD642B19CE6}"/>
              </a:ext>
            </a:extLst>
          </p:cNvPr>
          <p:cNvSpPr>
            <a:spLocks noGrp="1"/>
          </p:cNvSpPr>
          <p:nvPr>
            <p:ph type="title" hasCustomPrompt="1"/>
          </p:nvPr>
        </p:nvSpPr>
        <p:spPr>
          <a:xfrm>
            <a:off x="838200" y="1575065"/>
            <a:ext cx="10515600" cy="669008"/>
          </a:xfrm>
        </p:spPr>
        <p:txBody>
          <a:bodyPr>
            <a:normAutofit/>
          </a:bodyPr>
          <a:lstStyle>
            <a:lvl1pPr>
              <a:defRPr sz="3600"/>
            </a:lvl1pPr>
          </a:lstStyle>
          <a:p>
            <a:r>
              <a:rPr lang="en-US" dirty="0"/>
              <a:t>Announcement</a:t>
            </a:r>
          </a:p>
        </p:txBody>
      </p:sp>
      <p:sp>
        <p:nvSpPr>
          <p:cNvPr id="13" name="Content Placeholder 2">
            <a:extLst>
              <a:ext uri="{FF2B5EF4-FFF2-40B4-BE49-F238E27FC236}">
                <a16:creationId xmlns:a16="http://schemas.microsoft.com/office/drawing/2014/main" id="{D1EA77C7-A181-484D-8707-4D5A9B4D5A97}"/>
              </a:ext>
            </a:extLst>
          </p:cNvPr>
          <p:cNvSpPr>
            <a:spLocks noGrp="1"/>
          </p:cNvSpPr>
          <p:nvPr>
            <p:ph idx="1" hasCustomPrompt="1"/>
          </p:nvPr>
        </p:nvSpPr>
        <p:spPr>
          <a:xfrm>
            <a:off x="838200" y="2476901"/>
            <a:ext cx="10515600" cy="2636966"/>
          </a:xfrm>
        </p:spPr>
        <p:txBody>
          <a:bodyPr/>
          <a:lstStyle/>
          <a:p>
            <a:pPr lvl="0"/>
            <a:r>
              <a:rPr lang="en-US" dirty="0"/>
              <a:t>Value prop 1</a:t>
            </a:r>
          </a:p>
          <a:p>
            <a:pPr lvl="0"/>
            <a:r>
              <a:rPr lang="en-US" dirty="0"/>
              <a:t>Value prop 2</a:t>
            </a:r>
          </a:p>
          <a:p>
            <a:pPr lvl="0"/>
            <a:r>
              <a:rPr lang="en-US" dirty="0"/>
              <a:t>Value prop 3</a:t>
            </a:r>
          </a:p>
        </p:txBody>
      </p:sp>
      <p:sp>
        <p:nvSpPr>
          <p:cNvPr id="14" name="Title 1">
            <a:extLst>
              <a:ext uri="{FF2B5EF4-FFF2-40B4-BE49-F238E27FC236}">
                <a16:creationId xmlns:a16="http://schemas.microsoft.com/office/drawing/2014/main" id="{63DC6DD8-55E4-3D49-A0B9-F5DE3D4BD16D}"/>
              </a:ext>
            </a:extLst>
          </p:cNvPr>
          <p:cNvSpPr txBox="1">
            <a:spLocks/>
          </p:cNvSpPr>
          <p:nvPr userDrawn="1"/>
        </p:nvSpPr>
        <p:spPr>
          <a:xfrm>
            <a:off x="838200" y="5266532"/>
            <a:ext cx="10515600" cy="45693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r>
              <a:rPr lang="en-US" sz="2400" dirty="0">
                <a:solidFill>
                  <a:schemeClr val="accent4">
                    <a:lumMod val="60000"/>
                    <a:lumOff val="40000"/>
                  </a:schemeClr>
                </a:solidFill>
              </a:rPr>
              <a:t>Link</a:t>
            </a:r>
          </a:p>
        </p:txBody>
      </p:sp>
    </p:spTree>
    <p:extLst>
      <p:ext uri="{BB962C8B-B14F-4D97-AF65-F5344CB8AC3E}">
        <p14:creationId xmlns:p14="http://schemas.microsoft.com/office/powerpoint/2010/main" val="3603943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0"/>
                                  </p:stCondLst>
                                  <p:childTnLst>
                                    <p:animMotion origin="layout" path="M 2.08333E-6 2.96296E-6 L 2.08333E-6 0.03842 " pathEditMode="relative" rAng="0" ptsTypes="AA">
                                      <p:cBhvr>
                                        <p:cTn id="9" dur="500" spd="-100000" fill="hold"/>
                                        <p:tgtEl>
                                          <p:spTgt spid="6"/>
                                        </p:tgtEl>
                                        <p:attrNameLst>
                                          <p:attrName>ppt_x</p:attrName>
                                          <p:attrName>ppt_y</p:attrName>
                                        </p:attrNameLst>
                                      </p:cBhvr>
                                      <p:rCtr x="0" y="192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1"/>
            <a:ext cx="12192000" cy="6858973"/>
          </a:xfrm>
          <a:prstGeom prst="rect">
            <a:avLst/>
          </a:prstGeom>
        </p:spPr>
      </p:pic>
      <p:sp>
        <p:nvSpPr>
          <p:cNvPr id="2" name="Rectangle 1"/>
          <p:cNvSpPr/>
          <p:nvPr userDrawn="1"/>
        </p:nvSpPr>
        <p:spPr bwMode="auto">
          <a:xfrm>
            <a:off x="269239" y="2980725"/>
            <a:ext cx="6274974" cy="3413276"/>
          </a:xfrm>
          <a:prstGeom prst="rect">
            <a:avLst/>
          </a:prstGeom>
          <a:solidFill>
            <a:srgbClr val="32145A">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980724"/>
            <a:ext cx="6274911" cy="1793104"/>
          </a:xfrm>
          <a:noFill/>
        </p:spPr>
        <p:txBody>
          <a:bodyPr lIns="146304" tIns="91440" rIns="146304" bIns="91440" anchor="t" anchorCtr="0"/>
          <a:lstStyle>
            <a:lvl1pPr>
              <a:defRPr sz="5294" spc="-98" baseline="0">
                <a:gradFill>
                  <a:gsLst>
                    <a:gs pos="57576">
                      <a:srgbClr val="FFFFFF"/>
                    </a:gs>
                    <a:gs pos="3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3" y="4773829"/>
            <a:ext cx="6276530" cy="1613799"/>
          </a:xfrm>
        </p:spPr>
        <p:txBody>
          <a:bodyPr tIns="109728" bIns="109728">
            <a:noAutofit/>
          </a:bodyPr>
          <a:lstStyle>
            <a:lvl1pPr marL="0" indent="0">
              <a:spcBef>
                <a:spcPts val="0"/>
              </a:spcBef>
              <a:buNone/>
              <a:defRPr sz="3137">
                <a:gradFill>
                  <a:gsLst>
                    <a:gs pos="57576">
                      <a:srgbClr val="FFFFFF"/>
                    </a:gs>
                    <a:gs pos="35000">
                      <a:srgbClr val="FFFFFF"/>
                    </a:gs>
                  </a:gsLst>
                  <a:lin ang="5400000" scaled="0"/>
                </a:gradFill>
              </a:defRPr>
            </a:lvl1pPr>
          </a:lstStyle>
          <a:p>
            <a:pPr lvl="0"/>
            <a:r>
              <a:rPr lang="en-US"/>
              <a:t>Speaker Name</a:t>
            </a:r>
          </a:p>
        </p:txBody>
      </p:sp>
      <p:grpSp>
        <p:nvGrpSpPr>
          <p:cNvPr id="7" name="Group 6"/>
          <p:cNvGrpSpPr>
            <a:grpSpLocks noChangeAspect="1"/>
          </p:cNvGrpSpPr>
          <p:nvPr userDrawn="1"/>
        </p:nvGrpSpPr>
        <p:grpSpPr bwMode="gray">
          <a:xfrm>
            <a:off x="448525" y="459408"/>
            <a:ext cx="1648360" cy="353933"/>
            <a:chOff x="457200" y="1643393"/>
            <a:chExt cx="4492753" cy="964540"/>
          </a:xfrm>
        </p:grpSpPr>
        <p:pic>
          <p:nvPicPr>
            <p:cNvPr id="10" name="Picture 9"/>
            <p:cNvPicPr>
              <a:picLocks noChangeAspect="1"/>
            </p:cNvPicPr>
            <p:nvPr/>
          </p:nvPicPr>
          <p:blipFill>
            <a:blip r:embed="rId3"/>
            <a:stretch>
              <a:fillRect/>
            </a:stretch>
          </p:blipFill>
          <p:spPr bwMode="gray">
            <a:xfrm>
              <a:off x="457200" y="1643393"/>
              <a:ext cx="964540" cy="964540"/>
            </a:xfrm>
            <a:prstGeom prst="rect">
              <a:avLst/>
            </a:prstGeom>
          </p:spPr>
        </p:pic>
        <p:sp>
          <p:nvSpPr>
            <p:cNvPr id="11"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3278338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2" y="2075840"/>
            <a:ext cx="8067760" cy="1793104"/>
          </a:xfrm>
          <a:noFill/>
        </p:spPr>
        <p:txBody>
          <a:bodyPr lIns="146304" tIns="91440" rIns="146304" bIns="91440" anchor="t" anchorCtr="0"/>
          <a:lstStyle>
            <a:lvl1pPr>
              <a:defRPr sz="5294" spc="-98" baseline="0">
                <a:gradFill>
                  <a:gsLst>
                    <a:gs pos="3333">
                      <a:schemeClr val="tx2"/>
                    </a:gs>
                    <a:gs pos="39000">
                      <a:schemeClr val="tx2"/>
                    </a:gs>
                  </a:gsLst>
                  <a:lin ang="5400000" scaled="0"/>
                </a:gradFill>
              </a:defRPr>
            </a:lvl1pPr>
          </a:lstStyle>
          <a:p>
            <a:r>
              <a:rPr lang="en-US"/>
              <a:t>Presentation title</a:t>
            </a:r>
          </a:p>
        </p:txBody>
      </p:sp>
      <p:grpSp>
        <p:nvGrpSpPr>
          <p:cNvPr id="6" name="Group 5"/>
          <p:cNvGrpSpPr>
            <a:grpSpLocks noChangeAspect="1"/>
          </p:cNvGrpSpPr>
          <p:nvPr userDrawn="1"/>
        </p:nvGrpSpPr>
        <p:grpSpPr bwMode="gray">
          <a:xfrm>
            <a:off x="448525" y="6034000"/>
            <a:ext cx="1648360" cy="353933"/>
            <a:chOff x="457200" y="1643393"/>
            <a:chExt cx="4492753" cy="964540"/>
          </a:xfrm>
        </p:grpSpPr>
        <p:pic>
          <p:nvPicPr>
            <p:cNvPr id="8" name="Picture 7"/>
            <p:cNvPicPr>
              <a:picLocks noChangeAspect="1"/>
            </p:cNvPicPr>
            <p:nvPr/>
          </p:nvPicPr>
          <p:blipFill>
            <a:blip r:embed="rId2"/>
            <a:stretch>
              <a:fillRect/>
            </a:stretch>
          </p:blipFill>
          <p:spPr bwMode="gray">
            <a:xfrm>
              <a:off x="457200" y="1643393"/>
              <a:ext cx="964540" cy="964540"/>
            </a:xfrm>
            <a:prstGeom prst="rect">
              <a:avLst/>
            </a:prstGeom>
          </p:spPr>
        </p:pic>
        <p:sp>
          <p:nvSpPr>
            <p:cNvPr id="10"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67676"/>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202917820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01137631"/>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60316946"/>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034926730"/>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74289099"/>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Code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399F2-9FD3-8B4E-8048-995480BDB88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B54250-677E-6B4A-9CDF-D7632551AA79}"/>
              </a:ext>
            </a:extLst>
          </p:cNvPr>
          <p:cNvSpPr>
            <a:spLocks noGrp="1"/>
          </p:cNvSpPr>
          <p:nvPr>
            <p:ph idx="1" hasCustomPrompt="1"/>
          </p:nvPr>
        </p:nvSpPr>
        <p:spPr/>
        <p:txBody>
          <a:bodyPr/>
          <a:lstStyle>
            <a:lvl1pPr marL="0" indent="0">
              <a:buNone/>
              <a:defRPr>
                <a:latin typeface="Consolas" panose="020B0609020204030204" pitchFamily="49" charset="0"/>
                <a:cs typeface="Consolas" panose="020B0609020204030204" pitchFamily="49" charset="0"/>
              </a:defRPr>
            </a:lvl1pPr>
            <a:lvl2pPr marL="457200" indent="0">
              <a:buNone/>
              <a:defRPr>
                <a:latin typeface="Consolas" panose="020B0609020204030204" pitchFamily="49" charset="0"/>
                <a:cs typeface="Consolas" panose="020B0609020204030204" pitchFamily="49" charset="0"/>
              </a:defRPr>
            </a:lvl2pPr>
            <a:lvl3pPr marL="914400" indent="0">
              <a:buNone/>
              <a:defRPr>
                <a:latin typeface="Consolas" panose="020B0609020204030204" pitchFamily="49" charset="0"/>
                <a:cs typeface="Consolas" panose="020B0609020204030204" pitchFamily="49" charset="0"/>
              </a:defRPr>
            </a:lvl3pPr>
            <a:lvl4pPr marL="1371600" indent="0">
              <a:buNone/>
              <a:defRPr>
                <a:latin typeface="Consolas" panose="020B0609020204030204" pitchFamily="49" charset="0"/>
                <a:cs typeface="Consolas" panose="020B0609020204030204" pitchFamily="49" charset="0"/>
              </a:defRPr>
            </a:lvl4pPr>
            <a:lvl5pPr marL="1828800" indent="0">
              <a:buNone/>
              <a:defRPr>
                <a:latin typeface="Consolas" panose="020B0609020204030204" pitchFamily="49" charset="0"/>
                <a:cs typeface="Consolas" panose="020B0609020204030204" pitchFamily="49" charset="0"/>
              </a:defRPr>
            </a:lvl5pPr>
          </a:lstStyle>
          <a:p>
            <a:pPr lvl="0"/>
            <a:r>
              <a:rPr lang="en-US"/>
              <a:t>Code sample</a:t>
            </a:r>
          </a:p>
        </p:txBody>
      </p:sp>
      <p:sp>
        <p:nvSpPr>
          <p:cNvPr id="4" name="Date Placeholder 3">
            <a:extLst>
              <a:ext uri="{FF2B5EF4-FFF2-40B4-BE49-F238E27FC236}">
                <a16:creationId xmlns:a16="http://schemas.microsoft.com/office/drawing/2014/main" id="{C99FCBBF-D6D0-BC4D-AB0A-B11358ED6DBC}"/>
              </a:ext>
            </a:extLst>
          </p:cNvPr>
          <p:cNvSpPr>
            <a:spLocks noGrp="1"/>
          </p:cNvSpPr>
          <p:nvPr>
            <p:ph type="dt" sz="half" idx="10"/>
          </p:nvPr>
        </p:nvSpPr>
        <p:spPr/>
        <p:txBody>
          <a:bodyPr/>
          <a:lstStyle/>
          <a:p>
            <a:fld id="{0A627400-D089-7447-864B-77479EBD4214}" type="datetimeFigureOut">
              <a:rPr lang="en-US" smtClean="0"/>
              <a:t>7/21/2021</a:t>
            </a:fld>
            <a:endParaRPr lang="en-US"/>
          </a:p>
        </p:txBody>
      </p:sp>
      <p:sp>
        <p:nvSpPr>
          <p:cNvPr id="5" name="Footer Placeholder 4">
            <a:extLst>
              <a:ext uri="{FF2B5EF4-FFF2-40B4-BE49-F238E27FC236}">
                <a16:creationId xmlns:a16="http://schemas.microsoft.com/office/drawing/2014/main" id="{DE3FDE89-536E-3147-B351-C6AFED60EC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D5BF063-6C5B-EA48-8839-3A445E637FA8}"/>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2491316807"/>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88333222"/>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04423894"/>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11179973"/>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66234335"/>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05822952"/>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1793881"/>
          </a:xfrm>
          <a:noFill/>
        </p:spPr>
        <p:txBody>
          <a:bodyPr lIns="182880" tIns="146304" rIns="182880" bIns="146304">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3632644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27437621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0849518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16990390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0770529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056624A-E4D8-624A-AF52-D5C15E20BD99}"/>
              </a:ext>
            </a:extLst>
          </p:cNvPr>
          <p:cNvSpPr>
            <a:spLocks noGrp="1"/>
          </p:cNvSpPr>
          <p:nvPr>
            <p:ph type="dt" sz="half" idx="10"/>
          </p:nvPr>
        </p:nvSpPr>
        <p:spPr/>
        <p:txBody>
          <a:bodyPr/>
          <a:lstStyle/>
          <a:p>
            <a:fld id="{0A627400-D089-7447-864B-77479EBD4214}" type="datetimeFigureOut">
              <a:rPr lang="en-US" smtClean="0"/>
              <a:pPr/>
              <a:t>7/21/2021</a:t>
            </a:fld>
            <a:endParaRPr lang="en-US"/>
          </a:p>
        </p:txBody>
      </p:sp>
      <p:sp>
        <p:nvSpPr>
          <p:cNvPr id="4" name="Footer Placeholder 3">
            <a:extLst>
              <a:ext uri="{FF2B5EF4-FFF2-40B4-BE49-F238E27FC236}">
                <a16:creationId xmlns:a16="http://schemas.microsoft.com/office/drawing/2014/main" id="{0A51B6B7-52EB-3046-BF6F-023178C7508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BCAA532-BC67-8A4F-B223-0004D108EADB}"/>
              </a:ext>
            </a:extLst>
          </p:cNvPr>
          <p:cNvSpPr>
            <a:spLocks noGrp="1"/>
          </p:cNvSpPr>
          <p:nvPr>
            <p:ph type="sldNum" sz="quarter" idx="12"/>
          </p:nvPr>
        </p:nvSpPr>
        <p:spPr/>
        <p:txBody>
          <a:bodyPr/>
          <a:lstStyle/>
          <a:p>
            <a:fld id="{CDACE531-2FE7-1449-9EEA-A972806695F4}" type="slidenum">
              <a:rPr lang="en-US" smtClean="0"/>
              <a:pPr/>
              <a:t>‹#›</a:t>
            </a:fld>
            <a:endParaRPr lang="en-US"/>
          </a:p>
        </p:txBody>
      </p:sp>
      <p:graphicFrame>
        <p:nvGraphicFramePr>
          <p:cNvPr id="6" name="Chart 5">
            <a:extLst>
              <a:ext uri="{FF2B5EF4-FFF2-40B4-BE49-F238E27FC236}">
                <a16:creationId xmlns:a16="http://schemas.microsoft.com/office/drawing/2014/main" id="{BDCD4FA8-3C28-E842-9AA7-6143A425B8AB}"/>
              </a:ext>
            </a:extLst>
          </p:cNvPr>
          <p:cNvGraphicFramePr/>
          <p:nvPr userDrawn="1"/>
        </p:nvGraphicFramePr>
        <p:xfrm>
          <a:off x="2032000" y="719666"/>
          <a:ext cx="8128000" cy="541866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714247654"/>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6920731"/>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1428557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7274515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46687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64302822"/>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0202" y="3083653"/>
            <a:ext cx="3223861" cy="690694"/>
          </a:xfrm>
          <a:prstGeom prst="rect">
            <a:avLst/>
          </a:prstGeom>
        </p:spPr>
      </p:pic>
    </p:spTree>
    <p:extLst>
      <p:ext uri="{BB962C8B-B14F-4D97-AF65-F5344CB8AC3E}">
        <p14:creationId xmlns:p14="http://schemas.microsoft.com/office/powerpoint/2010/main" val="28585097"/>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0610407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White Background">
    <p:spTree>
      <p:nvGrpSpPr>
        <p:cNvPr id="1" name=""/>
        <p:cNvGrpSpPr/>
        <p:nvPr/>
      </p:nvGrpSpPr>
      <p:grpSpPr>
        <a:xfrm>
          <a:off x="0" y="0"/>
          <a:ext cx="0" cy="0"/>
          <a:chOff x="0" y="0"/>
          <a:chExt cx="0" cy="0"/>
        </a:xfrm>
      </p:grpSpPr>
      <p:sp>
        <p:nvSpPr>
          <p:cNvPr id="7" name="Title 2"/>
          <p:cNvSpPr>
            <a:spLocks noGrp="1"/>
          </p:cNvSpPr>
          <p:nvPr>
            <p:ph type="title"/>
          </p:nvPr>
        </p:nvSpPr>
        <p:spPr>
          <a:xfrm>
            <a:off x="538477" y="286381"/>
            <a:ext cx="11653523" cy="927940"/>
          </a:xfrm>
          <a:prstGeom prst="rect">
            <a:avLst/>
          </a:prstGeom>
        </p:spPr>
        <p:txBody>
          <a:bodyPr>
            <a:normAutofit/>
          </a:bodyPr>
          <a:lstStyle>
            <a:lvl1pPr algn="l">
              <a:defRPr sz="4800" b="0">
                <a:solidFill>
                  <a:srgbClr val="505050"/>
                </a:solidFill>
                <a:latin typeface="Segoe UI Light" panose="020B0502040204020203" pitchFamily="34" charset="0"/>
              </a:defRPr>
            </a:lvl1pPr>
          </a:lstStyle>
          <a:p>
            <a:r>
              <a:rPr lang="en-US"/>
              <a:t>Click to edit Master title style</a:t>
            </a:r>
          </a:p>
        </p:txBody>
      </p:sp>
      <p:sp>
        <p:nvSpPr>
          <p:cNvPr id="4" name="Footer Placeholder 2"/>
          <p:cNvSpPr>
            <a:spLocks noGrp="1"/>
          </p:cNvSpPr>
          <p:nvPr>
            <p:ph type="ftr" sz="quarter" idx="14"/>
          </p:nvPr>
        </p:nvSpPr>
        <p:spPr/>
        <p:txBody>
          <a:bodyPr/>
          <a:lstStyle>
            <a:lvl1pPr fontAlgn="base">
              <a:spcBef>
                <a:spcPct val="0"/>
              </a:spcBef>
              <a:spcAft>
                <a:spcPct val="0"/>
              </a:spcAft>
              <a:defRPr>
                <a:solidFill>
                  <a:srgbClr val="505050"/>
                </a:solidFill>
              </a:defRPr>
            </a:lvl1pPr>
          </a:lstStyle>
          <a:p>
            <a:pPr>
              <a:defRPr/>
            </a:pPr>
            <a:endParaRPr/>
          </a:p>
        </p:txBody>
      </p:sp>
      <p:sp>
        <p:nvSpPr>
          <p:cNvPr id="5" name="Slide Number Placeholder 3"/>
          <p:cNvSpPr>
            <a:spLocks noGrp="1"/>
          </p:cNvSpPr>
          <p:nvPr>
            <p:ph type="sldNum" sz="quarter" idx="15"/>
          </p:nvPr>
        </p:nvSpPr>
        <p:spPr/>
        <p:txBody>
          <a:bodyPr/>
          <a:lstStyle>
            <a:lvl1pPr>
              <a:defRPr/>
            </a:lvl1pPr>
          </a:lstStyle>
          <a:p>
            <a:endParaRPr lang="en-US"/>
          </a:p>
        </p:txBody>
      </p:sp>
    </p:spTree>
    <p:extLst>
      <p:ext uri="{BB962C8B-B14F-4D97-AF65-F5344CB8AC3E}">
        <p14:creationId xmlns:p14="http://schemas.microsoft.com/office/powerpoint/2010/main" val="1128348603"/>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a:t>Presentation title</a:t>
            </a:r>
          </a:p>
        </p:txBody>
      </p:sp>
      <p:sp>
        <p:nvSpPr>
          <p:cNvPr id="3"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Session Code Here</a:t>
            </a:r>
          </a:p>
        </p:txBody>
      </p:sp>
    </p:spTree>
    <p:extLst>
      <p:ext uri="{BB962C8B-B14F-4D97-AF65-F5344CB8AC3E}">
        <p14:creationId xmlns:p14="http://schemas.microsoft.com/office/powerpoint/2010/main" val="307394000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4406">
          <p15:clr>
            <a:srgbClr val="C35EA4"/>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slide - 2">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5670380"/>
            <a:ext cx="8962384" cy="884990"/>
          </a:xfrm>
          <a:noFill/>
        </p:spPr>
        <p:txBody>
          <a:bodyPr lIns="146304" tIns="109728" rIns="146304" bIns="109728" anchor="b">
            <a:noAutofit/>
          </a:bodyPr>
          <a:lstStyle>
            <a:lvl1pPr marL="0" indent="0">
              <a:spcBef>
                <a:spcPts val="0"/>
              </a:spcBef>
              <a:buNone/>
              <a:defRPr sz="1961" spc="0" baseline="0">
                <a:gradFill>
                  <a:gsLst>
                    <a:gs pos="0">
                      <a:schemeClr val="tx1"/>
                    </a:gs>
                    <a:gs pos="100000">
                      <a:schemeClr val="tx1"/>
                    </a:gs>
                  </a:gsLst>
                  <a:lin ang="5400000" scaled="0"/>
                </a:gradFill>
                <a:latin typeface="+mn-lt"/>
              </a:defRPr>
            </a:lvl1pPr>
          </a:lstStyle>
          <a:p>
            <a:pPr lvl="0"/>
            <a:r>
              <a:rPr lang="en-US"/>
              <a:t>Speaker Name</a:t>
            </a:r>
          </a:p>
        </p:txBody>
      </p:sp>
      <p:sp>
        <p:nvSpPr>
          <p:cNvPr id="9" name="Title 1"/>
          <p:cNvSpPr>
            <a:spLocks noGrp="1"/>
          </p:cNvSpPr>
          <p:nvPr>
            <p:ph type="title" hasCustomPrompt="1"/>
          </p:nvPr>
        </p:nvSpPr>
        <p:spPr>
          <a:xfrm>
            <a:off x="269302" y="2075840"/>
            <a:ext cx="11653459" cy="1801436"/>
          </a:xfrm>
          <a:noFill/>
        </p:spPr>
        <p:txBody>
          <a:bodyPr lIns="146304" tIns="91440" rIns="146304" bIns="91440" anchor="t" anchorCtr="0"/>
          <a:lstStyle>
            <a:lvl1pPr>
              <a:defRPr sz="5294" spc="-98" baseline="0">
                <a:gradFill>
                  <a:gsLst>
                    <a:gs pos="3333">
                      <a:schemeClr val="tx1"/>
                    </a:gs>
                    <a:gs pos="39000">
                      <a:schemeClr val="tx1"/>
                    </a:gs>
                  </a:gsLst>
                  <a:lin ang="5400000" scaled="0"/>
                </a:gradFill>
              </a:defRPr>
            </a:lvl1pPr>
          </a:lstStyle>
          <a:p>
            <a:r>
              <a:rPr lang="en-US"/>
              <a:t>Presentation title</a:t>
            </a:r>
          </a:p>
        </p:txBody>
      </p:sp>
      <p:sp>
        <p:nvSpPr>
          <p:cNvPr id="6" name="Text Placeholder 2"/>
          <p:cNvSpPr>
            <a:spLocks noGrp="1"/>
          </p:cNvSpPr>
          <p:nvPr>
            <p:ph type="body" sz="quarter" idx="13" hasCustomPrompt="1"/>
          </p:nvPr>
        </p:nvSpPr>
        <p:spPr>
          <a:xfrm>
            <a:off x="269303" y="301617"/>
            <a:ext cx="3584143" cy="567015"/>
          </a:xfrm>
        </p:spPr>
        <p:txBody>
          <a:bodyPr lIns="182880" tIns="146304" rIns="182880" bIns="146304"/>
          <a:lstStyle>
            <a:lvl1pPr marL="0" indent="0">
              <a:buNone/>
              <a:defRPr sz="1961">
                <a:latin typeface="+mn-lt"/>
              </a:defRPr>
            </a:lvl1pPr>
            <a:lvl2pPr marL="336145" indent="0">
              <a:buNone/>
              <a:defRPr sz="1961"/>
            </a:lvl2pPr>
            <a:lvl3pPr marL="560241" indent="0">
              <a:buNone/>
              <a:defRPr sz="1961"/>
            </a:lvl3pPr>
            <a:lvl4pPr marL="784338" indent="0">
              <a:buNone/>
              <a:defRPr sz="1961"/>
            </a:lvl4pPr>
            <a:lvl5pPr marL="1008435" indent="0">
              <a:buNone/>
              <a:defRPr sz="1961"/>
            </a:lvl5pPr>
          </a:lstStyle>
          <a:p>
            <a:pPr lvl="0"/>
            <a:r>
              <a:rPr lang="en-US"/>
              <a:t>Session Code Here</a:t>
            </a:r>
          </a:p>
        </p:txBody>
      </p:sp>
    </p:spTree>
    <p:extLst>
      <p:ext uri="{BB962C8B-B14F-4D97-AF65-F5344CB8AC3E}">
        <p14:creationId xmlns:p14="http://schemas.microsoft.com/office/powerpoint/2010/main" val="140578875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4406">
          <p15:clr>
            <a:srgbClr val="C35EA4"/>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rogres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2AABD-0390-5149-AC89-BDB4D26196F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77FEAFF-80BF-634D-9E1A-5557D42C427B}"/>
              </a:ext>
            </a:extLst>
          </p:cNvPr>
          <p:cNvSpPr>
            <a:spLocks noGrp="1"/>
          </p:cNvSpPr>
          <p:nvPr>
            <p:ph type="dt" sz="half" idx="10"/>
          </p:nvPr>
        </p:nvSpPr>
        <p:spPr/>
        <p:txBody>
          <a:bodyPr/>
          <a:lstStyle/>
          <a:p>
            <a:fld id="{0A627400-D089-7447-864B-77479EBD4214}" type="datetimeFigureOut">
              <a:rPr lang="en-US" smtClean="0"/>
              <a:pPr/>
              <a:t>7/21/2021</a:t>
            </a:fld>
            <a:endParaRPr lang="en-US"/>
          </a:p>
        </p:txBody>
      </p:sp>
      <p:sp>
        <p:nvSpPr>
          <p:cNvPr id="4" name="Footer Placeholder 3">
            <a:extLst>
              <a:ext uri="{FF2B5EF4-FFF2-40B4-BE49-F238E27FC236}">
                <a16:creationId xmlns:a16="http://schemas.microsoft.com/office/drawing/2014/main" id="{414FEAE8-62E8-DF40-B793-395FF00D70B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506F6DF-02D9-A943-950B-0BE4E7CCCA9D}"/>
              </a:ext>
            </a:extLst>
          </p:cNvPr>
          <p:cNvSpPr>
            <a:spLocks noGrp="1"/>
          </p:cNvSpPr>
          <p:nvPr>
            <p:ph type="sldNum" sz="quarter" idx="12"/>
          </p:nvPr>
        </p:nvSpPr>
        <p:spPr/>
        <p:txBody>
          <a:bodyPr/>
          <a:lstStyle/>
          <a:p>
            <a:fld id="{CDACE531-2FE7-1449-9EEA-A972806695F4}" type="slidenum">
              <a:rPr lang="en-US" smtClean="0"/>
              <a:pPr/>
              <a:t>‹#›</a:t>
            </a:fld>
            <a:endParaRPr lang="en-US"/>
          </a:p>
        </p:txBody>
      </p:sp>
      <p:graphicFrame>
        <p:nvGraphicFramePr>
          <p:cNvPr id="7" name="Diagram 6">
            <a:extLst>
              <a:ext uri="{FF2B5EF4-FFF2-40B4-BE49-F238E27FC236}">
                <a16:creationId xmlns:a16="http://schemas.microsoft.com/office/drawing/2014/main" id="{11B645DB-1556-2F4A-B659-25BAB30ADD11}"/>
              </a:ext>
            </a:extLst>
          </p:cNvPr>
          <p:cNvGraphicFramePr/>
          <p:nvPr userDrawn="1"/>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13562382"/>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2184808"/>
          </a:xfrm>
        </p:spPr>
        <p:txBody>
          <a:bodyPr>
            <a:sp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72448104"/>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17113" y="1635896"/>
            <a:ext cx="8605649" cy="4931036"/>
          </a:xfrm>
        </p:spPr>
        <p:txBody>
          <a:bodyPr wrap="square">
            <a:noAutofit/>
          </a:bodyPr>
          <a:lstStyle>
            <a:lvl3pPr>
              <a:defRPr sz="2353"/>
            </a:lvl3pPr>
            <a:lvl4pPr>
              <a:defRPr sz="1961"/>
            </a:lvl4pPr>
            <a:lvl5pPr>
              <a:defRPr sz="1961"/>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p:nvPr>
        </p:nvSpPr>
        <p:spPr>
          <a:xfrm>
            <a:off x="277582" y="1635896"/>
            <a:ext cx="2689274" cy="4931036"/>
          </a:xfrm>
        </p:spPr>
        <p:txBody>
          <a:bodyPr>
            <a:noAutofit/>
          </a:bodyPr>
          <a:lstStyle>
            <a:lvl1pPr marL="0" indent="0">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a:t>Click to edit Master text styles</a:t>
            </a:r>
          </a:p>
        </p:txBody>
      </p:sp>
    </p:spTree>
    <p:extLst>
      <p:ext uri="{BB962C8B-B14F-4D97-AF65-F5344CB8AC3E}">
        <p14:creationId xmlns:p14="http://schemas.microsoft.com/office/powerpoint/2010/main" val="4232844760"/>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ext Only Large">
    <p:spTree>
      <p:nvGrpSpPr>
        <p:cNvPr id="1" name=""/>
        <p:cNvGrpSpPr/>
        <p:nvPr/>
      </p:nvGrpSpPr>
      <p:grpSpPr>
        <a:xfrm>
          <a:off x="0" y="0"/>
          <a:ext cx="0" cy="0"/>
          <a:chOff x="0" y="0"/>
          <a:chExt cx="0" cy="0"/>
        </a:xfrm>
      </p:grpSpPr>
      <p:sp>
        <p:nvSpPr>
          <p:cNvPr id="2" name="Title 1"/>
          <p:cNvSpPr>
            <a:spLocks noGrp="1"/>
          </p:cNvSpPr>
          <p:nvPr>
            <p:ph type="title"/>
          </p:nvPr>
        </p:nvSpPr>
        <p:spPr>
          <a:xfrm>
            <a:off x="1165664" y="2084173"/>
            <a:ext cx="9860672" cy="1793104"/>
          </a:xfrm>
        </p:spPr>
        <p:txBody>
          <a:bodyPr/>
          <a:lstStyle>
            <a:lvl1pPr>
              <a:defRPr sz="4705" baseline="0"/>
            </a:lvl1pPr>
          </a:lstStyle>
          <a:p>
            <a:r>
              <a:rPr lang="en-US"/>
              <a:t>Click to edit Master title style</a:t>
            </a:r>
          </a:p>
        </p:txBody>
      </p:sp>
    </p:spTree>
    <p:extLst>
      <p:ext uri="{BB962C8B-B14F-4D97-AF65-F5344CB8AC3E}">
        <p14:creationId xmlns:p14="http://schemas.microsoft.com/office/powerpoint/2010/main" val="2662779361"/>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1" hasCustomPrompt="1"/>
          </p:nvPr>
        </p:nvSpPr>
        <p:spPr>
          <a:xfrm>
            <a:off x="277582" y="1635896"/>
            <a:ext cx="2689274" cy="4931036"/>
          </a:xfrm>
        </p:spPr>
        <p:txBody>
          <a:bodyPr>
            <a:noAutofit/>
          </a:bodyPr>
          <a:lstStyle>
            <a:lvl1pPr marL="336145" indent="-336145">
              <a:buNone/>
              <a:defRPr kumimoji="0" lang="en-US" sz="2353"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896157" rtl="0" eaLnBrk="1" fontAlgn="auto" latinLnBrk="0" hangingPunct="1">
              <a:lnSpc>
                <a:spcPct val="100000"/>
              </a:lnSpc>
              <a:spcBef>
                <a:spcPct val="0"/>
              </a:spcBef>
              <a:spcAft>
                <a:spcPts val="0"/>
              </a:spcAft>
              <a:buClrTx/>
              <a:buSzTx/>
              <a:tabLst/>
              <a:defRPr/>
            </a:pPr>
            <a:r>
              <a:rPr lang="en-US"/>
              <a:t>Click to edit</a:t>
            </a:r>
            <a:br>
              <a:rPr lang="en-US"/>
            </a:br>
            <a:r>
              <a:rPr lang="en-US"/>
              <a:t>Master text styles</a:t>
            </a:r>
          </a:p>
        </p:txBody>
      </p:sp>
    </p:spTree>
    <p:extLst>
      <p:ext uri="{BB962C8B-B14F-4D97-AF65-F5344CB8AC3E}">
        <p14:creationId xmlns:p14="http://schemas.microsoft.com/office/powerpoint/2010/main" val="1373765616"/>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wrap="square" lIns="182880" tIns="146304" rIns="182880" bIns="146304" anchor="ctr">
            <a:noAutofit/>
          </a:bodyPr>
          <a:lstStyle>
            <a:lvl1pPr marL="0" indent="0">
              <a:lnSpc>
                <a:spcPct val="95000"/>
              </a:lnSpc>
              <a:spcBef>
                <a:spcPts val="0"/>
              </a:spcBef>
              <a:spcAft>
                <a:spcPts val="1600"/>
              </a:spcAft>
              <a:buNone/>
              <a:defRPr lang="en-US" sz="3529" kern="1200" dirty="0" smtClean="0">
                <a:gradFill>
                  <a:gsLst>
                    <a:gs pos="28302">
                      <a:schemeClr val="tx1">
                        <a:lumMod val="75000"/>
                        <a:lumOff val="25000"/>
                      </a:schemeClr>
                    </a:gs>
                    <a:gs pos="67000">
                      <a:schemeClr val="tx1">
                        <a:lumMod val="75000"/>
                        <a:lumOff val="25000"/>
                      </a:schemeClr>
                    </a:gs>
                  </a:gsLst>
                  <a:lin ang="5400000" scaled="0"/>
                </a:gradFill>
                <a:latin typeface="+mj-lt"/>
                <a:ea typeface="+mn-ea"/>
                <a:cs typeface="+mn-cs"/>
              </a:defRPr>
            </a:lvl1pPr>
            <a:lvl2pPr>
              <a:lnSpc>
                <a:spcPct val="100000"/>
              </a:lnSpc>
              <a:spcBef>
                <a:spcPts val="800"/>
              </a:spcBef>
              <a:defRPr sz="1863">
                <a:solidFill>
                  <a:srgbClr val="FFFFFF"/>
                </a:solidFill>
              </a:defRPr>
            </a:lvl2pPr>
            <a:lvl3pPr>
              <a:lnSpc>
                <a:spcPct val="100000"/>
              </a:lnSpc>
              <a:spcBef>
                <a:spcPts val="800"/>
              </a:spcBef>
              <a:defRPr sz="1863">
                <a:solidFill>
                  <a:srgbClr val="FFFFFF"/>
                </a:solidFill>
              </a:defRPr>
            </a:lvl3pPr>
            <a:lvl4pPr>
              <a:lnSpc>
                <a:spcPct val="100000"/>
              </a:lnSpc>
              <a:spcBef>
                <a:spcPts val="800"/>
              </a:spcBef>
              <a:defRPr sz="1863">
                <a:solidFill>
                  <a:srgbClr val="FFFFFF"/>
                </a:solidFill>
              </a:defRPr>
            </a:lvl4pPr>
            <a:lvl5pPr>
              <a:lnSpc>
                <a:spcPct val="100000"/>
              </a:lnSpc>
              <a:spcBef>
                <a:spcPts val="800"/>
              </a:spcBef>
              <a:defRPr sz="1863">
                <a:solidFill>
                  <a:srgbClr val="FFFFFF"/>
                </a:solidFill>
              </a:defRPr>
            </a:lvl5pPr>
          </a:lstStyle>
          <a:p>
            <a:pPr marL="0" lvl="0" indent="0" algn="l" defTabSz="896157" rtl="0" eaLnBrk="1" latinLnBrk="0" hangingPunct="1">
              <a:spcBef>
                <a:spcPct val="20000"/>
              </a:spcBef>
            </a:pPr>
            <a:r>
              <a:rPr lang="en-US"/>
              <a:t>Click to edit Master text styles</a:t>
            </a:r>
          </a:p>
        </p:txBody>
      </p:sp>
      <p:sp>
        <p:nvSpPr>
          <p:cNvPr id="1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a:t>Click to edit master title style</a:t>
            </a:r>
          </a:p>
        </p:txBody>
      </p:sp>
    </p:spTree>
    <p:extLst>
      <p:ext uri="{BB962C8B-B14F-4D97-AF65-F5344CB8AC3E}">
        <p14:creationId xmlns:p14="http://schemas.microsoft.com/office/powerpoint/2010/main" val="3072667581"/>
      </p:ext>
    </p:extLst>
  </p:cSld>
  <p:clrMapOvr>
    <a:masterClrMapping/>
  </p:clrMapOvr>
  <p:transition>
    <p:fade/>
  </p:transition>
  <p:extLst>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Color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None/>
              <a:defRPr lang="en-US" sz="3529" kern="1200" dirty="0" smtClean="0">
                <a:gradFill>
                  <a:gsLst>
                    <a:gs pos="8491">
                      <a:schemeClr val="tx1">
                        <a:lumMod val="75000"/>
                        <a:lumOff val="25000"/>
                      </a:schemeClr>
                    </a:gs>
                    <a:gs pos="100000">
                      <a:schemeClr val="tx1">
                        <a:lumMod val="75000"/>
                        <a:lumOff val="25000"/>
                      </a:schemeClr>
                    </a:gs>
                  </a:gsLst>
                  <a:lin ang="5400000" scaled="0"/>
                </a:gradFill>
                <a:latin typeface="+mj-lt"/>
                <a:ea typeface="+mn-ea"/>
                <a:cs typeface="+mn-cs"/>
              </a:defRPr>
            </a:lvl1pPr>
          </a:lstStyle>
          <a:p>
            <a:pPr marL="0" lvl="0" indent="0" algn="l" defTabSz="896157" rtl="0" eaLnBrk="1" latinLnBrk="0" hangingPunct="1">
              <a:spcBef>
                <a:spcPct val="20000"/>
              </a:spcBef>
              <a:spcAft>
                <a:spcPts val="1600"/>
              </a:spcAft>
            </a:pPr>
            <a:r>
              <a:rPr lang="en-US"/>
              <a:t>Click to edit Master text styles</a:t>
            </a:r>
          </a:p>
        </p:txBody>
      </p:sp>
      <p:sp>
        <p:nvSpPr>
          <p:cNvPr id="6" name="Text Placeholder 8"/>
          <p:cNvSpPr>
            <a:spLocks noGrp="1"/>
          </p:cNvSpPr>
          <p:nvPr>
            <p:ph type="body" sz="quarter" idx="16" hasCustomPrompt="1"/>
          </p:nvPr>
        </p:nvSpPr>
        <p:spPr>
          <a:xfrm>
            <a:off x="269242" y="291070"/>
            <a:ext cx="11653522" cy="896552"/>
          </a:xfrm>
        </p:spPr>
        <p:txBody>
          <a:bodyPr vert="horz" lIns="182880" tIns="146304" rIns="182880" bIns="146304" rtlCol="0" anchor="t">
            <a:noAutofit/>
          </a:bodyPr>
          <a:lstStyle>
            <a:lvl1pPr marL="0" indent="0"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lvl="0">
              <a:spcBef>
                <a:spcPct val="0"/>
              </a:spcBef>
            </a:pPr>
            <a:r>
              <a:rPr lang="en-US"/>
              <a:t>Click to edit master text styles</a:t>
            </a:r>
          </a:p>
        </p:txBody>
      </p:sp>
      <p:sp>
        <p:nvSpPr>
          <p:cNvPr id="5" name="Title 1"/>
          <p:cNvSpPr>
            <a:spLocks noGrp="1"/>
          </p:cNvSpPr>
          <p:nvPr>
            <p:ph type="ctrTitle" hasCustomPrompt="1"/>
          </p:nvPr>
        </p:nvSpPr>
        <p:spPr>
          <a:xfrm>
            <a:off x="269240" y="1507552"/>
            <a:ext cx="3854647" cy="3842896"/>
          </a:xfrm>
          <a:custGeom>
            <a:avLst/>
            <a:gdLst>
              <a:gd name="connsiteX0" fmla="*/ 0 w 2431552"/>
              <a:gd name="connsiteY0" fmla="*/ 0 h 576072"/>
              <a:gd name="connsiteX1" fmla="*/ 2431552 w 2431552"/>
              <a:gd name="connsiteY1" fmla="*/ 0 h 576072"/>
              <a:gd name="connsiteX2" fmla="*/ 2431552 w 2431552"/>
              <a:gd name="connsiteY2" fmla="*/ 576072 h 576072"/>
              <a:gd name="connsiteX3" fmla="*/ 0 w 2431552"/>
              <a:gd name="connsiteY3" fmla="*/ 576072 h 576072"/>
              <a:gd name="connsiteX4" fmla="*/ 0 w 2431552"/>
              <a:gd name="connsiteY4" fmla="*/ 0 h 576072"/>
              <a:gd name="connsiteX0" fmla="*/ 0 w 2610228"/>
              <a:gd name="connsiteY0" fmla="*/ 704193 h 1280265"/>
              <a:gd name="connsiteX1" fmla="*/ 2610228 w 2610228"/>
              <a:gd name="connsiteY1" fmla="*/ 0 h 1280265"/>
              <a:gd name="connsiteX2" fmla="*/ 2431552 w 2610228"/>
              <a:gd name="connsiteY2" fmla="*/ 1280265 h 1280265"/>
              <a:gd name="connsiteX3" fmla="*/ 0 w 2610228"/>
              <a:gd name="connsiteY3" fmla="*/ 1280265 h 1280265"/>
              <a:gd name="connsiteX4" fmla="*/ 0 w 2610228"/>
              <a:gd name="connsiteY4" fmla="*/ 704193 h 1280265"/>
              <a:gd name="connsiteX0" fmla="*/ 0 w 2620739"/>
              <a:gd name="connsiteY0" fmla="*/ 704193 h 2037009"/>
              <a:gd name="connsiteX1" fmla="*/ 2610228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620739"/>
              <a:gd name="connsiteY0" fmla="*/ 483476 h 1816292"/>
              <a:gd name="connsiteX1" fmla="*/ 2389511 w 2620739"/>
              <a:gd name="connsiteY1" fmla="*/ 0 h 1816292"/>
              <a:gd name="connsiteX2" fmla="*/ 2620739 w 2620739"/>
              <a:gd name="connsiteY2" fmla="*/ 1816292 h 1816292"/>
              <a:gd name="connsiteX3" fmla="*/ 0 w 2620739"/>
              <a:gd name="connsiteY3" fmla="*/ 1059548 h 1816292"/>
              <a:gd name="connsiteX4" fmla="*/ 0 w 2620739"/>
              <a:gd name="connsiteY4" fmla="*/ 483476 h 1816292"/>
              <a:gd name="connsiteX0" fmla="*/ 0 w 2620739"/>
              <a:gd name="connsiteY0" fmla="*/ 704193 h 2037009"/>
              <a:gd name="connsiteX1" fmla="*/ 2589207 w 2620739"/>
              <a:gd name="connsiteY1" fmla="*/ 0 h 2037009"/>
              <a:gd name="connsiteX2" fmla="*/ 2620739 w 2620739"/>
              <a:gd name="connsiteY2" fmla="*/ 2037009 h 2037009"/>
              <a:gd name="connsiteX3" fmla="*/ 0 w 2620739"/>
              <a:gd name="connsiteY3" fmla="*/ 1280265 h 2037009"/>
              <a:gd name="connsiteX4" fmla="*/ 0 w 2620739"/>
              <a:gd name="connsiteY4" fmla="*/ 704193 h 2037009"/>
              <a:gd name="connsiteX0" fmla="*/ 0 w 2862477"/>
              <a:gd name="connsiteY0" fmla="*/ 0 h 2425892"/>
              <a:gd name="connsiteX1" fmla="*/ 2830945 w 2862477"/>
              <a:gd name="connsiteY1" fmla="*/ 388883 h 2425892"/>
              <a:gd name="connsiteX2" fmla="*/ 2862477 w 2862477"/>
              <a:gd name="connsiteY2" fmla="*/ 2425892 h 2425892"/>
              <a:gd name="connsiteX3" fmla="*/ 241738 w 2862477"/>
              <a:gd name="connsiteY3" fmla="*/ 1669148 h 2425892"/>
              <a:gd name="connsiteX4" fmla="*/ 0 w 2862477"/>
              <a:gd name="connsiteY4" fmla="*/ 0 h 2425892"/>
              <a:gd name="connsiteX0" fmla="*/ 0 w 2862477"/>
              <a:gd name="connsiteY0" fmla="*/ 0 h 2804265"/>
              <a:gd name="connsiteX1" fmla="*/ 2830945 w 2862477"/>
              <a:gd name="connsiteY1" fmla="*/ 388883 h 2804265"/>
              <a:gd name="connsiteX2" fmla="*/ 2862477 w 2862477"/>
              <a:gd name="connsiteY2" fmla="*/ 2425892 h 2804265"/>
              <a:gd name="connsiteX3" fmla="*/ 21021 w 2862477"/>
              <a:gd name="connsiteY3" fmla="*/ 2804265 h 2804265"/>
              <a:gd name="connsiteX4" fmla="*/ 0 w 2862477"/>
              <a:gd name="connsiteY4" fmla="*/ 0 h 2804265"/>
              <a:gd name="connsiteX0" fmla="*/ 0 w 2967580"/>
              <a:gd name="connsiteY0" fmla="*/ 0 h 2961920"/>
              <a:gd name="connsiteX1" fmla="*/ 2936048 w 2967580"/>
              <a:gd name="connsiteY1" fmla="*/ 546538 h 2961920"/>
              <a:gd name="connsiteX2" fmla="*/ 2967580 w 2967580"/>
              <a:gd name="connsiteY2" fmla="*/ 2583547 h 2961920"/>
              <a:gd name="connsiteX3" fmla="*/ 126124 w 2967580"/>
              <a:gd name="connsiteY3" fmla="*/ 2961920 h 2961920"/>
              <a:gd name="connsiteX4" fmla="*/ 0 w 2967580"/>
              <a:gd name="connsiteY4" fmla="*/ 0 h 2961920"/>
              <a:gd name="connsiteX0" fmla="*/ 10511 w 2841456"/>
              <a:gd name="connsiteY0" fmla="*/ 0 h 2814775"/>
              <a:gd name="connsiteX1" fmla="*/ 2809924 w 2841456"/>
              <a:gd name="connsiteY1" fmla="*/ 399393 h 2814775"/>
              <a:gd name="connsiteX2" fmla="*/ 2841456 w 2841456"/>
              <a:gd name="connsiteY2" fmla="*/ 2436402 h 2814775"/>
              <a:gd name="connsiteX3" fmla="*/ 0 w 2841456"/>
              <a:gd name="connsiteY3" fmla="*/ 2814775 h 2814775"/>
              <a:gd name="connsiteX4" fmla="*/ 10511 w 2841456"/>
              <a:gd name="connsiteY4" fmla="*/ 0 h 2814775"/>
              <a:gd name="connsiteX0" fmla="*/ 10511 w 2845941"/>
              <a:gd name="connsiteY0" fmla="*/ 0 h 2814775"/>
              <a:gd name="connsiteX1" fmla="*/ 2842437 w 2845941"/>
              <a:gd name="connsiteY1" fmla="*/ 415742 h 2814775"/>
              <a:gd name="connsiteX2" fmla="*/ 2841456 w 2845941"/>
              <a:gd name="connsiteY2" fmla="*/ 2436402 h 2814775"/>
              <a:gd name="connsiteX3" fmla="*/ 0 w 2845941"/>
              <a:gd name="connsiteY3" fmla="*/ 2814775 h 2814775"/>
              <a:gd name="connsiteX4" fmla="*/ 10511 w 2845941"/>
              <a:gd name="connsiteY4" fmla="*/ 0 h 2814775"/>
              <a:gd name="connsiteX0" fmla="*/ 10511 w 2841456"/>
              <a:gd name="connsiteY0" fmla="*/ 0 h 2814775"/>
              <a:gd name="connsiteX1" fmla="*/ 2834309 w 2841456"/>
              <a:gd name="connsiteY1" fmla="*/ 391219 h 2814775"/>
              <a:gd name="connsiteX2" fmla="*/ 2841456 w 2841456"/>
              <a:gd name="connsiteY2" fmla="*/ 2436402 h 2814775"/>
              <a:gd name="connsiteX3" fmla="*/ 0 w 2841456"/>
              <a:gd name="connsiteY3" fmla="*/ 2814775 h 2814775"/>
              <a:gd name="connsiteX4" fmla="*/ 10511 w 2841456"/>
              <a:gd name="connsiteY4" fmla="*/ 0 h 2814775"/>
              <a:gd name="connsiteX0" fmla="*/ 3504 w 2834449"/>
              <a:gd name="connsiteY0" fmla="*/ 0 h 2847473"/>
              <a:gd name="connsiteX1" fmla="*/ 2827302 w 2834449"/>
              <a:gd name="connsiteY1" fmla="*/ 391219 h 2847473"/>
              <a:gd name="connsiteX2" fmla="*/ 2834449 w 2834449"/>
              <a:gd name="connsiteY2" fmla="*/ 2436402 h 2847473"/>
              <a:gd name="connsiteX3" fmla="*/ 1122 w 2834449"/>
              <a:gd name="connsiteY3" fmla="*/ 2847473 h 2847473"/>
              <a:gd name="connsiteX4" fmla="*/ 3504 w 2834449"/>
              <a:gd name="connsiteY4" fmla="*/ 0 h 28474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449" h="2847473">
                <a:moveTo>
                  <a:pt x="3504" y="0"/>
                </a:moveTo>
                <a:lnTo>
                  <a:pt x="2827302" y="391219"/>
                </a:lnTo>
                <a:cubicBezTo>
                  <a:pt x="2830806" y="1070222"/>
                  <a:pt x="2830945" y="1757399"/>
                  <a:pt x="2834449" y="2436402"/>
                </a:cubicBezTo>
                <a:lnTo>
                  <a:pt x="1122" y="2847473"/>
                </a:lnTo>
                <a:cubicBezTo>
                  <a:pt x="4626" y="1909215"/>
                  <a:pt x="0" y="938258"/>
                  <a:pt x="3504" y="0"/>
                </a:cubicBezTo>
                <a:close/>
              </a:path>
            </a:pathLst>
          </a:custGeom>
          <a:solidFill>
            <a:schemeClr val="tx2"/>
          </a:solidFill>
          <a:ln>
            <a:noFill/>
          </a:ln>
        </p:spPr>
        <p:txBody>
          <a:bodyPr vert="horz" wrap="square" lIns="182880" tIns="146304" rIns="182880" bIns="146304" numCol="1" anchor="ctr" anchorCtr="0" compatLnSpc="1">
            <a:prstTxWarp prst="textNoShape">
              <a:avLst/>
            </a:prstTxWarp>
            <a:noAutofit/>
          </a:bodyPr>
          <a:lstStyle>
            <a:lvl1pPr>
              <a:lnSpc>
                <a:spcPct val="95000"/>
              </a:lnSpc>
              <a:defRPr lang="en-US" sz="3921" kern="1200" dirty="0" smtClean="0">
                <a:gradFill>
                  <a:gsLst>
                    <a:gs pos="0">
                      <a:srgbClr val="FFFFFF"/>
                    </a:gs>
                    <a:gs pos="100000">
                      <a:srgbClr val="FFFFFF"/>
                    </a:gs>
                  </a:gsLst>
                  <a:lin ang="5400000" scaled="0"/>
                </a:gradFill>
                <a:latin typeface="Segoe UI Light"/>
                <a:ea typeface="ＭＳ Ｐゴシック" charset="0"/>
                <a:cs typeface="Segoe UI Light"/>
              </a:defRPr>
            </a:lvl1pPr>
          </a:lstStyle>
          <a:p>
            <a:pPr marL="0" lvl="0" indent="0" algn="l" defTabSz="1218774" rtl="0" eaLnBrk="1" fontAlgn="base" latinLnBrk="0" hangingPunct="1">
              <a:lnSpc>
                <a:spcPct val="100000"/>
              </a:lnSpc>
              <a:spcBef>
                <a:spcPct val="0"/>
              </a:spcBef>
              <a:spcAft>
                <a:spcPct val="0"/>
              </a:spcAft>
              <a:buFontTx/>
              <a:buNone/>
            </a:pPr>
            <a:r>
              <a:rPr lang="en-US"/>
              <a:t>Click to edit master title style</a:t>
            </a:r>
          </a:p>
        </p:txBody>
      </p:sp>
    </p:spTree>
    <p:extLst>
      <p:ext uri="{BB962C8B-B14F-4D97-AF65-F5344CB8AC3E}">
        <p14:creationId xmlns:p14="http://schemas.microsoft.com/office/powerpoint/2010/main" val="1073980350"/>
      </p:ext>
    </p:extLst>
  </p:cSld>
  <p:clrMapOvr>
    <a:masterClrMapping/>
  </p:clrMapOvr>
  <p:transition>
    <p:fade/>
  </p:transition>
  <p:extLst>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Picture Shape &amp; Color Background w/ Title">
    <p:spTree>
      <p:nvGrpSpPr>
        <p:cNvPr id="1" name=""/>
        <p:cNvGrpSpPr/>
        <p:nvPr/>
      </p:nvGrpSpPr>
      <p:grpSpPr>
        <a:xfrm>
          <a:off x="0" y="0"/>
          <a:ext cx="0" cy="0"/>
          <a:chOff x="0" y="0"/>
          <a:chExt cx="0" cy="0"/>
        </a:xfrm>
      </p:grpSpPr>
      <p:sp>
        <p:nvSpPr>
          <p:cNvPr id="4" name="Text Placeholder 13"/>
          <p:cNvSpPr>
            <a:spLocks noGrp="1"/>
          </p:cNvSpPr>
          <p:nvPr>
            <p:ph type="body" sz="quarter" idx="15"/>
          </p:nvPr>
        </p:nvSpPr>
        <p:spPr>
          <a:xfrm>
            <a:off x="4751364" y="2980724"/>
            <a:ext cx="7171401" cy="896552"/>
          </a:xfrm>
        </p:spPr>
        <p:txBody>
          <a:bodyPr vert="horz" wrap="square" lIns="182880" tIns="146304" rIns="182880" bIns="146304" rtlCol="0" anchor="ctr">
            <a:noAutofit/>
          </a:bodyPr>
          <a:lstStyle>
            <a:lvl1pPr marL="0" indent="0">
              <a:buFont typeface="Arial" panose="020B0604020202020204" pitchFamily="34" charset="0"/>
              <a:buNone/>
              <a:defRPr lang="en-US" sz="3529" kern="1200" dirty="0" smtClean="0">
                <a:gradFill>
                  <a:gsLst>
                    <a:gs pos="1299">
                      <a:schemeClr val="tx1"/>
                    </a:gs>
                    <a:gs pos="100000">
                      <a:schemeClr val="tx1"/>
                    </a:gs>
                  </a:gsLst>
                  <a:lin ang="5400000" scaled="0"/>
                </a:gradFill>
                <a:latin typeface="+mj-lt"/>
                <a:ea typeface="+mn-ea"/>
                <a:cs typeface="+mn-cs"/>
              </a:defRPr>
            </a:lvl1pPr>
          </a:lstStyle>
          <a:p>
            <a:pPr marL="0" lvl="0" indent="0" algn="l" defTabSz="896157" rtl="0" eaLnBrk="1" latinLnBrk="0" hangingPunct="1">
              <a:spcBef>
                <a:spcPct val="20000"/>
              </a:spcBef>
            </a:pPr>
            <a:r>
              <a:rPr lang="en-US"/>
              <a:t>Click to edit Master text styles</a:t>
            </a:r>
          </a:p>
        </p:txBody>
      </p:sp>
      <p:sp>
        <p:nvSpPr>
          <p:cNvPr id="7" name="Picture Placeholder 12"/>
          <p:cNvSpPr>
            <a:spLocks noGrp="1"/>
          </p:cNvSpPr>
          <p:nvPr>
            <p:ph type="pic" sz="quarter" idx="16"/>
          </p:nvPr>
        </p:nvSpPr>
        <p:spPr>
          <a:xfrm>
            <a:off x="269239" y="1505896"/>
            <a:ext cx="3854627" cy="3846208"/>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lIns="182880" tIns="146304" rIns="182880" bIns="146304" anchor="ctr" anchorCtr="1">
            <a:noAutofit/>
          </a:bodyPr>
          <a:lstStyle>
            <a:lvl1pPr marL="0" indent="0">
              <a:buNone/>
              <a:defRPr/>
            </a:lvl1pPr>
          </a:lstStyle>
          <a:p>
            <a:r>
              <a:rPr lang="en-US"/>
              <a:t>Drag picture to placeholder or click icon to add</a:t>
            </a:r>
          </a:p>
        </p:txBody>
      </p:sp>
      <p:sp>
        <p:nvSpPr>
          <p:cNvPr id="3" name="Title 2"/>
          <p:cNvSpPr>
            <a:spLocks noGrp="1"/>
          </p:cNvSpPr>
          <p:nvPr>
            <p:ph type="title"/>
          </p:nvPr>
        </p:nvSpPr>
        <p:spPr/>
        <p:txBody>
          <a:bodyPr wrap="none" lIns="182880" tIns="146304" rIns="182880" bIns="146304"/>
          <a:lstStyle/>
          <a:p>
            <a:r>
              <a:rPr lang="en-US"/>
              <a:t>Click to edit Master title style</a:t>
            </a:r>
          </a:p>
        </p:txBody>
      </p:sp>
    </p:spTree>
    <p:extLst>
      <p:ext uri="{BB962C8B-B14F-4D97-AF65-F5344CB8AC3E}">
        <p14:creationId xmlns:p14="http://schemas.microsoft.com/office/powerpoint/2010/main" val="809162805"/>
      </p:ext>
    </p:extLst>
  </p:cSld>
  <p:clrMapOvr>
    <a:masterClrMapping/>
  </p:clrMapOvr>
  <p:transition>
    <p:fade/>
  </p:transition>
  <p:extLst>
    <p:ext uri="{DCECCB84-F9BA-43D5-87BE-67443E8EF086}">
      <p15:sldGuideLst xmlns:p15="http://schemas.microsoft.com/office/powerpoint/2012/main">
        <p15:guide id="1" orient="horz" pos="2203">
          <p15:clr>
            <a:srgbClr val="FBAE40"/>
          </p15:clr>
        </p15:guide>
        <p15:guide id="2" pos="3053">
          <p15:clr>
            <a:srgbClr val="FBAE4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and Content - Cod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504822"/>
          </a:xfrm>
        </p:spPr>
        <p:txBody>
          <a:bodyPr>
            <a:spAutoFit/>
          </a:bodyPr>
          <a:lstStyle>
            <a:lvl1pPr>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1pPr>
            <a:lvl2pPr marL="572691" indent="-236546">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2pPr>
            <a:lvl3pPr marL="560184" indent="-336145">
              <a:defRPr lang="en-US" sz="2353" kern="1200" dirty="0" smtClean="0">
                <a:gradFill>
                  <a:gsLst>
                    <a:gs pos="100000">
                      <a:schemeClr val="tx1"/>
                    </a:gs>
                    <a:gs pos="0">
                      <a:schemeClr val="tx1"/>
                    </a:gs>
                  </a:gsLst>
                  <a:lin ang="5400000" scaled="0"/>
                </a:gradFill>
                <a:latin typeface="Consolas" pitchFamily="49" charset="0"/>
                <a:ea typeface="+mn-ea"/>
                <a:cs typeface="Consolas" pitchFamily="49" charset="0"/>
              </a:defRPr>
            </a:lvl3pPr>
            <a:lvl4pPr>
              <a:defRPr sz="1961"/>
            </a:lvl4pPr>
            <a:lvl5pPr>
              <a:defRPr sz="1961"/>
            </a:lvl5pPr>
          </a:lstStyle>
          <a:p>
            <a:pPr marL="0" lvl="0" indent="0" algn="l" defTabSz="896157" rtl="0" eaLnBrk="1" latinLnBrk="0" hangingPunct="1">
              <a:spcBef>
                <a:spcPct val="20000"/>
              </a:spcBef>
              <a:spcAft>
                <a:spcPts val="800"/>
              </a:spcAft>
              <a:buFont typeface="Arial" pitchFamily="34" charset="0"/>
              <a:buNone/>
            </a:pPr>
            <a:r>
              <a:rPr lang="en-US"/>
              <a:t>Click to edit Master text styles</a:t>
            </a:r>
          </a:p>
          <a:p>
            <a:pPr marL="0" lvl="1" indent="0" algn="l" defTabSz="896157" rtl="0" eaLnBrk="1" latinLnBrk="0" hangingPunct="1">
              <a:spcBef>
                <a:spcPct val="20000"/>
              </a:spcBef>
              <a:spcAft>
                <a:spcPts val="800"/>
              </a:spcAft>
              <a:buFont typeface="Arial" pitchFamily="34" charset="0"/>
              <a:buNone/>
            </a:pPr>
            <a:r>
              <a:rPr lang="en-US"/>
              <a:t>Second level</a:t>
            </a:r>
          </a:p>
          <a:p>
            <a:pPr marL="0" lvl="2" indent="0" algn="l" defTabSz="896157" rtl="0" eaLnBrk="1" latinLnBrk="0" hangingPunct="1">
              <a:spcBef>
                <a:spcPct val="20000"/>
              </a:spcBef>
              <a:spcAft>
                <a:spcPts val="800"/>
              </a:spcAft>
              <a:buFont typeface="Arial" pitchFamily="34" charset="0"/>
              <a:buNone/>
            </a:pPr>
            <a:r>
              <a:rPr lang="en-US"/>
              <a:t>Third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87059692"/>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Blank">
    <p:bg bwMode="gray">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84173081"/>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110227"/>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810EC-A5E8-2E46-AB03-8D03FBCC2DF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CB57726-BA5E-6945-BEE4-78CB6035864D}"/>
              </a:ext>
            </a:extLst>
          </p:cNvPr>
          <p:cNvSpPr>
            <a:spLocks noGrp="1"/>
          </p:cNvSpPr>
          <p:nvPr>
            <p:ph type="dt" sz="half" idx="10"/>
          </p:nvPr>
        </p:nvSpPr>
        <p:spPr/>
        <p:txBody>
          <a:bodyPr/>
          <a:lstStyle/>
          <a:p>
            <a:fld id="{0A627400-D089-7447-864B-77479EBD4214}" type="datetimeFigureOut">
              <a:rPr lang="en-US" smtClean="0"/>
              <a:t>7/21/2021</a:t>
            </a:fld>
            <a:endParaRPr lang="en-US"/>
          </a:p>
        </p:txBody>
      </p:sp>
      <p:sp>
        <p:nvSpPr>
          <p:cNvPr id="4" name="Footer Placeholder 3">
            <a:extLst>
              <a:ext uri="{FF2B5EF4-FFF2-40B4-BE49-F238E27FC236}">
                <a16:creationId xmlns:a16="http://schemas.microsoft.com/office/drawing/2014/main" id="{ED396361-B795-A142-932A-70BF9F3A542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8C45BF7-0A08-3040-A6B3-9DE010871505}"/>
              </a:ext>
            </a:extLst>
          </p:cNvPr>
          <p:cNvSpPr>
            <a:spLocks noGrp="1"/>
          </p:cNvSpPr>
          <p:nvPr>
            <p:ph type="sldNum" sz="quarter" idx="12"/>
          </p:nvPr>
        </p:nvSpPr>
        <p:spPr/>
        <p:txBody>
          <a:bodyPr/>
          <a:lstStyle/>
          <a:p>
            <a:fld id="{CDACE531-2FE7-1449-9EEA-A972806695F4}" type="slidenum">
              <a:rPr lang="en-US" smtClean="0"/>
              <a:t>‹#›</a:t>
            </a:fld>
            <a:endParaRPr lang="en-US"/>
          </a:p>
        </p:txBody>
      </p:sp>
    </p:spTree>
    <p:extLst>
      <p:ext uri="{BB962C8B-B14F-4D97-AF65-F5344CB8AC3E}">
        <p14:creationId xmlns:p14="http://schemas.microsoft.com/office/powerpoint/2010/main" val="1562598239"/>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967658886"/>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Multiple Shapes &amp; Color Background">
    <p:spTree>
      <p:nvGrpSpPr>
        <p:cNvPr id="1" name=""/>
        <p:cNvGrpSpPr/>
        <p:nvPr/>
      </p:nvGrpSpPr>
      <p:grpSpPr>
        <a:xfrm>
          <a:off x="0" y="0"/>
          <a:ext cx="0" cy="0"/>
          <a:chOff x="0" y="0"/>
          <a:chExt cx="0" cy="0"/>
        </a:xfrm>
      </p:grpSpPr>
      <p:sp>
        <p:nvSpPr>
          <p:cNvPr id="6" name="Picture Placeholder 12"/>
          <p:cNvSpPr>
            <a:spLocks noGrp="1"/>
          </p:cNvSpPr>
          <p:nvPr>
            <p:ph type="pic" sz="quarter" idx="17"/>
          </p:nvPr>
        </p:nvSpPr>
        <p:spPr>
          <a:xfrm>
            <a:off x="269239" y="2262478"/>
            <a:ext cx="1532465" cy="3169892"/>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9" y="0"/>
                </a:moveTo>
                <a:lnTo>
                  <a:pt x="10000" y="2854"/>
                </a:lnTo>
                <a:cubicBezTo>
                  <a:pt x="9998" y="7335"/>
                  <a:pt x="9970" y="2648"/>
                  <a:pt x="9969" y="7131"/>
                </a:cubicBezTo>
                <a:cubicBezTo>
                  <a:pt x="9964" y="7082"/>
                  <a:pt x="-38" y="10005"/>
                  <a:pt x="0" y="10000"/>
                </a:cubicBezTo>
                <a:cubicBezTo>
                  <a:pt x="6" y="580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Drag picture to placeholder or click icon to add</a:t>
            </a:r>
          </a:p>
        </p:txBody>
      </p:sp>
      <p:sp>
        <p:nvSpPr>
          <p:cNvPr id="8" name="Picture Placeholder 12"/>
          <p:cNvSpPr>
            <a:spLocks noGrp="1"/>
          </p:cNvSpPr>
          <p:nvPr>
            <p:ph type="pic" sz="quarter" idx="18"/>
          </p:nvPr>
        </p:nvSpPr>
        <p:spPr>
          <a:xfrm>
            <a:off x="4651737" y="2256322"/>
            <a:ext cx="3169353" cy="318220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58" h="10000">
                <a:moveTo>
                  <a:pt x="9" y="0"/>
                </a:moveTo>
                <a:lnTo>
                  <a:pt x="10057" y="1452"/>
                </a:lnTo>
                <a:cubicBezTo>
                  <a:pt x="10063" y="3834"/>
                  <a:pt x="10048" y="6197"/>
                  <a:pt x="10054" y="8579"/>
                </a:cubicBezTo>
                <a:lnTo>
                  <a:pt x="0" y="10000"/>
                </a:lnTo>
                <a:cubicBezTo>
                  <a:pt x="6" y="6667"/>
                  <a:pt x="3" y="3333"/>
                  <a:pt x="9" y="0"/>
                </a:cubicBezTo>
                <a:close/>
              </a:path>
            </a:pathLst>
          </a:custGeom>
        </p:spPr>
        <p:txBody>
          <a:bodyPr anchor="ctr" anchorCtr="0">
            <a:normAutofit/>
          </a:bodyPr>
          <a:lstStyle>
            <a:lvl1pPr>
              <a:defRPr sz="1568"/>
            </a:lvl1pPr>
          </a:lstStyle>
          <a:p>
            <a:r>
              <a:rPr lang="en-US"/>
              <a:t>Drag picture to placeholder or click icon to add</a:t>
            </a:r>
          </a:p>
        </p:txBody>
      </p:sp>
      <p:sp>
        <p:nvSpPr>
          <p:cNvPr id="9" name="Picture Placeholder 12"/>
          <p:cNvSpPr>
            <a:spLocks noGrp="1"/>
          </p:cNvSpPr>
          <p:nvPr>
            <p:ph type="pic" sz="quarter" idx="19"/>
          </p:nvPr>
        </p:nvSpPr>
        <p:spPr>
          <a:xfrm>
            <a:off x="8095785" y="2257102"/>
            <a:ext cx="3826977" cy="3180644"/>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54"/>
              <a:gd name="connsiteY0" fmla="*/ 0 h 10000"/>
              <a:gd name="connsiteX1" fmla="*/ 10046 w 10054"/>
              <a:gd name="connsiteY1" fmla="*/ 693 h 10000"/>
              <a:gd name="connsiteX2" fmla="*/ 10054 w 10054"/>
              <a:gd name="connsiteY2" fmla="*/ 8579 h 10000"/>
              <a:gd name="connsiteX3" fmla="*/ 0 w 10054"/>
              <a:gd name="connsiteY3" fmla="*/ 10000 h 10000"/>
              <a:gd name="connsiteX4" fmla="*/ 9 w 10054"/>
              <a:gd name="connsiteY4" fmla="*/ 0 h 10000"/>
              <a:gd name="connsiteX0" fmla="*/ 9 w 10047"/>
              <a:gd name="connsiteY0" fmla="*/ 0 h 10000"/>
              <a:gd name="connsiteX1" fmla="*/ 10046 w 10047"/>
              <a:gd name="connsiteY1" fmla="*/ 693 h 10000"/>
              <a:gd name="connsiteX2" fmla="*/ 10043 w 10047"/>
              <a:gd name="connsiteY2" fmla="*/ 9284 h 10000"/>
              <a:gd name="connsiteX3" fmla="*/ 0 w 10047"/>
              <a:gd name="connsiteY3" fmla="*/ 10000 h 10000"/>
              <a:gd name="connsiteX4" fmla="*/ 9 w 10047"/>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7" h="10000">
                <a:moveTo>
                  <a:pt x="9" y="0"/>
                </a:moveTo>
                <a:cubicBezTo>
                  <a:pt x="-9" y="5"/>
                  <a:pt x="5027" y="346"/>
                  <a:pt x="10046" y="693"/>
                </a:cubicBezTo>
                <a:cubicBezTo>
                  <a:pt x="10052" y="3075"/>
                  <a:pt x="10037" y="6902"/>
                  <a:pt x="10043" y="9284"/>
                </a:cubicBezTo>
                <a:lnTo>
                  <a:pt x="0" y="10000"/>
                </a:lnTo>
                <a:cubicBezTo>
                  <a:pt x="6" y="6667"/>
                  <a:pt x="4" y="5000"/>
                  <a:pt x="9" y="0"/>
                </a:cubicBezTo>
                <a:close/>
              </a:path>
            </a:pathLst>
          </a:custGeom>
        </p:spPr>
        <p:txBody>
          <a:bodyPr anchor="ctr" anchorCtr="0">
            <a:normAutofit/>
          </a:bodyPr>
          <a:lstStyle>
            <a:lvl1pPr>
              <a:defRPr sz="1568"/>
            </a:lvl1pPr>
          </a:lstStyle>
          <a:p>
            <a:r>
              <a:rPr lang="en-US"/>
              <a:t>Drag picture to placeholder or click icon to add</a:t>
            </a:r>
          </a:p>
        </p:txBody>
      </p:sp>
      <p:sp>
        <p:nvSpPr>
          <p:cNvPr id="10" name="Picture Placeholder 12"/>
          <p:cNvSpPr>
            <a:spLocks noGrp="1"/>
          </p:cNvSpPr>
          <p:nvPr>
            <p:ph type="pic" sz="quarter" idx="20"/>
          </p:nvPr>
        </p:nvSpPr>
        <p:spPr>
          <a:xfrm>
            <a:off x="2076404" y="2256137"/>
            <a:ext cx="2300636" cy="3182570"/>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574 w 10000"/>
              <a:gd name="connsiteY2" fmla="*/ 10000 h 10000"/>
              <a:gd name="connsiteX3" fmla="*/ 2000 w 10000"/>
              <a:gd name="connsiteY3" fmla="*/ 10000 h 10000"/>
              <a:gd name="connsiteX4" fmla="*/ 0 w 10000"/>
              <a:gd name="connsiteY4" fmla="*/ 0 h 10000"/>
              <a:gd name="connsiteX0" fmla="*/ 0 w 10000"/>
              <a:gd name="connsiteY0" fmla="*/ 0 h 10028"/>
              <a:gd name="connsiteX1" fmla="*/ 10000 w 10000"/>
              <a:gd name="connsiteY1" fmla="*/ 0 h 10028"/>
              <a:gd name="connsiteX2" fmla="*/ 8574 w 10000"/>
              <a:gd name="connsiteY2" fmla="*/ 10000 h 10028"/>
              <a:gd name="connsiteX3" fmla="*/ 1399 w 10000"/>
              <a:gd name="connsiteY3" fmla="*/ 10028 h 10028"/>
              <a:gd name="connsiteX4" fmla="*/ 0 w 10000"/>
              <a:gd name="connsiteY4" fmla="*/ 0 h 10028"/>
              <a:gd name="connsiteX0" fmla="*/ 0 w 10000"/>
              <a:gd name="connsiteY0" fmla="*/ 0 h 10028"/>
              <a:gd name="connsiteX1" fmla="*/ 10000 w 10000"/>
              <a:gd name="connsiteY1" fmla="*/ 1460 h 10028"/>
              <a:gd name="connsiteX2" fmla="*/ 8574 w 10000"/>
              <a:gd name="connsiteY2" fmla="*/ 10000 h 10028"/>
              <a:gd name="connsiteX3" fmla="*/ 1399 w 10000"/>
              <a:gd name="connsiteY3" fmla="*/ 10028 h 10028"/>
              <a:gd name="connsiteX4" fmla="*/ 0 w 10000"/>
              <a:gd name="connsiteY4" fmla="*/ 0 h 10028"/>
              <a:gd name="connsiteX0" fmla="*/ 0 w 10022"/>
              <a:gd name="connsiteY0" fmla="*/ 0 h 10028"/>
              <a:gd name="connsiteX1" fmla="*/ 10000 w 10022"/>
              <a:gd name="connsiteY1" fmla="*/ 1460 h 10028"/>
              <a:gd name="connsiteX2" fmla="*/ 10022 w 10022"/>
              <a:gd name="connsiteY2" fmla="*/ 8623 h 10028"/>
              <a:gd name="connsiteX3" fmla="*/ 1399 w 10022"/>
              <a:gd name="connsiteY3" fmla="*/ 10028 h 10028"/>
              <a:gd name="connsiteX4" fmla="*/ 0 w 10022"/>
              <a:gd name="connsiteY4" fmla="*/ 0 h 10028"/>
              <a:gd name="connsiteX0" fmla="*/ 0 w 10022"/>
              <a:gd name="connsiteY0" fmla="*/ 0 h 10028"/>
              <a:gd name="connsiteX1" fmla="*/ 10000 w 10022"/>
              <a:gd name="connsiteY1" fmla="*/ 1460 h 10028"/>
              <a:gd name="connsiteX2" fmla="*/ 10022 w 10022"/>
              <a:gd name="connsiteY2" fmla="*/ 8623 h 10028"/>
              <a:gd name="connsiteX3" fmla="*/ 115 w 10022"/>
              <a:gd name="connsiteY3" fmla="*/ 10028 h 10028"/>
              <a:gd name="connsiteX4" fmla="*/ 0 w 10022"/>
              <a:gd name="connsiteY4" fmla="*/ 0 h 10028"/>
              <a:gd name="connsiteX0" fmla="*/ 0 w 10418"/>
              <a:gd name="connsiteY0" fmla="*/ 0 h 10028"/>
              <a:gd name="connsiteX1" fmla="*/ 10411 w 10418"/>
              <a:gd name="connsiteY1" fmla="*/ 992 h 10028"/>
              <a:gd name="connsiteX2" fmla="*/ 10022 w 10418"/>
              <a:gd name="connsiteY2" fmla="*/ 8623 h 10028"/>
              <a:gd name="connsiteX3" fmla="*/ 115 w 10418"/>
              <a:gd name="connsiteY3" fmla="*/ 10028 h 10028"/>
              <a:gd name="connsiteX4" fmla="*/ 0 w 10418"/>
              <a:gd name="connsiteY4" fmla="*/ 0 h 10028"/>
              <a:gd name="connsiteX0" fmla="*/ 0 w 10022"/>
              <a:gd name="connsiteY0" fmla="*/ 0 h 10028"/>
              <a:gd name="connsiteX1" fmla="*/ 10000 w 10022"/>
              <a:gd name="connsiteY1" fmla="*/ 1405 h 10028"/>
              <a:gd name="connsiteX2" fmla="*/ 10022 w 10022"/>
              <a:gd name="connsiteY2" fmla="*/ 8623 h 10028"/>
              <a:gd name="connsiteX3" fmla="*/ 115 w 10022"/>
              <a:gd name="connsiteY3" fmla="*/ 10028 h 10028"/>
              <a:gd name="connsiteX4" fmla="*/ 0 w 10022"/>
              <a:gd name="connsiteY4" fmla="*/ 0 h 10028"/>
              <a:gd name="connsiteX0" fmla="*/ 0 w 10022"/>
              <a:gd name="connsiteY0" fmla="*/ 0 h 10028"/>
              <a:gd name="connsiteX1" fmla="*/ 10000 w 10022"/>
              <a:gd name="connsiteY1" fmla="*/ 1405 h 10028"/>
              <a:gd name="connsiteX2" fmla="*/ 10022 w 10022"/>
              <a:gd name="connsiteY2" fmla="*/ 8623 h 10028"/>
              <a:gd name="connsiteX3" fmla="*/ 38 w 10022"/>
              <a:gd name="connsiteY3" fmla="*/ 10028 h 10028"/>
              <a:gd name="connsiteX4" fmla="*/ 0 w 10022"/>
              <a:gd name="connsiteY4" fmla="*/ 0 h 10028"/>
              <a:gd name="connsiteX0" fmla="*/ 1 w 9997"/>
              <a:gd name="connsiteY0" fmla="*/ 0 h 10028"/>
              <a:gd name="connsiteX1" fmla="*/ 9975 w 9997"/>
              <a:gd name="connsiteY1" fmla="*/ 1405 h 10028"/>
              <a:gd name="connsiteX2" fmla="*/ 9997 w 9997"/>
              <a:gd name="connsiteY2" fmla="*/ 8623 h 10028"/>
              <a:gd name="connsiteX3" fmla="*/ 13 w 9997"/>
              <a:gd name="connsiteY3" fmla="*/ 10028 h 10028"/>
              <a:gd name="connsiteX4" fmla="*/ 1 w 9997"/>
              <a:gd name="connsiteY4" fmla="*/ 0 h 10028"/>
              <a:gd name="connsiteX0" fmla="*/ 1 w 10029"/>
              <a:gd name="connsiteY0" fmla="*/ 0 h 10000"/>
              <a:gd name="connsiteX1" fmla="*/ 10029 w 10029"/>
              <a:gd name="connsiteY1" fmla="*/ 1452 h 10000"/>
              <a:gd name="connsiteX2" fmla="*/ 10000 w 10029"/>
              <a:gd name="connsiteY2" fmla="*/ 8599 h 10000"/>
              <a:gd name="connsiteX3" fmla="*/ 13 w 10029"/>
              <a:gd name="connsiteY3" fmla="*/ 10000 h 10000"/>
              <a:gd name="connsiteX4" fmla="*/ 1 w 10029"/>
              <a:gd name="connsiteY4" fmla="*/ 0 h 10000"/>
              <a:gd name="connsiteX0" fmla="*/ 1 w 10077"/>
              <a:gd name="connsiteY0" fmla="*/ 0 h 10000"/>
              <a:gd name="connsiteX1" fmla="*/ 10029 w 10077"/>
              <a:gd name="connsiteY1" fmla="*/ 1452 h 10000"/>
              <a:gd name="connsiteX2" fmla="*/ 10077 w 10077"/>
              <a:gd name="connsiteY2" fmla="*/ 8599 h 10000"/>
              <a:gd name="connsiteX3" fmla="*/ 13 w 10077"/>
              <a:gd name="connsiteY3" fmla="*/ 10000 h 10000"/>
              <a:gd name="connsiteX4" fmla="*/ 1 w 10077"/>
              <a:gd name="connsiteY4" fmla="*/ 0 h 10000"/>
              <a:gd name="connsiteX0" fmla="*/ 1 w 10077"/>
              <a:gd name="connsiteY0" fmla="*/ 0 h 10000"/>
              <a:gd name="connsiteX1" fmla="*/ 10029 w 10077"/>
              <a:gd name="connsiteY1" fmla="*/ 1442 h 10000"/>
              <a:gd name="connsiteX2" fmla="*/ 10077 w 10077"/>
              <a:gd name="connsiteY2" fmla="*/ 8599 h 10000"/>
              <a:gd name="connsiteX3" fmla="*/ 13 w 10077"/>
              <a:gd name="connsiteY3" fmla="*/ 10000 h 10000"/>
              <a:gd name="connsiteX4" fmla="*/ 1 w 10077"/>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46"/>
              <a:gd name="connsiteY0" fmla="*/ 0 h 10000"/>
              <a:gd name="connsiteX1" fmla="*/ 10029 w 10046"/>
              <a:gd name="connsiteY1" fmla="*/ 1442 h 10000"/>
              <a:gd name="connsiteX2" fmla="*/ 10046 w 10046"/>
              <a:gd name="connsiteY2" fmla="*/ 8589 h 10000"/>
              <a:gd name="connsiteX3" fmla="*/ 13 w 10046"/>
              <a:gd name="connsiteY3" fmla="*/ 10000 h 10000"/>
              <a:gd name="connsiteX4" fmla="*/ 1 w 1004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36"/>
              <a:gd name="connsiteY0" fmla="*/ 0 h 10000"/>
              <a:gd name="connsiteX1" fmla="*/ 10029 w 10036"/>
              <a:gd name="connsiteY1" fmla="*/ 1442 h 10000"/>
              <a:gd name="connsiteX2" fmla="*/ 10036 w 10036"/>
              <a:gd name="connsiteY2" fmla="*/ 8579 h 10000"/>
              <a:gd name="connsiteX3" fmla="*/ 13 w 10036"/>
              <a:gd name="connsiteY3" fmla="*/ 10000 h 10000"/>
              <a:gd name="connsiteX4" fmla="*/ 1 w 10036"/>
              <a:gd name="connsiteY4" fmla="*/ 0 h 10000"/>
              <a:gd name="connsiteX0" fmla="*/ 1 w 10040"/>
              <a:gd name="connsiteY0" fmla="*/ 0 h 10000"/>
              <a:gd name="connsiteX1" fmla="*/ 10039 w 10040"/>
              <a:gd name="connsiteY1" fmla="*/ 1442 h 10000"/>
              <a:gd name="connsiteX2" fmla="*/ 10036 w 10040"/>
              <a:gd name="connsiteY2" fmla="*/ 8579 h 10000"/>
              <a:gd name="connsiteX3" fmla="*/ 13 w 10040"/>
              <a:gd name="connsiteY3" fmla="*/ 10000 h 10000"/>
              <a:gd name="connsiteX4" fmla="*/ 1 w 10040"/>
              <a:gd name="connsiteY4" fmla="*/ 0 h 10000"/>
              <a:gd name="connsiteX0" fmla="*/ 1 w 10040"/>
              <a:gd name="connsiteY0" fmla="*/ 0 h 10000"/>
              <a:gd name="connsiteX1" fmla="*/ 10039 w 10040"/>
              <a:gd name="connsiteY1" fmla="*/ 1452 h 10000"/>
              <a:gd name="connsiteX2" fmla="*/ 10036 w 10040"/>
              <a:gd name="connsiteY2" fmla="*/ 8579 h 10000"/>
              <a:gd name="connsiteX3" fmla="*/ 13 w 10040"/>
              <a:gd name="connsiteY3" fmla="*/ 10000 h 10000"/>
              <a:gd name="connsiteX4" fmla="*/ 1 w 10040"/>
              <a:gd name="connsiteY4" fmla="*/ 0 h 10000"/>
              <a:gd name="connsiteX0" fmla="*/ 28 w 10067"/>
              <a:gd name="connsiteY0" fmla="*/ 0 h 10000"/>
              <a:gd name="connsiteX1" fmla="*/ 10066 w 10067"/>
              <a:gd name="connsiteY1" fmla="*/ 1452 h 10000"/>
              <a:gd name="connsiteX2" fmla="*/ 10063 w 10067"/>
              <a:gd name="connsiteY2" fmla="*/ 8579 h 10000"/>
              <a:gd name="connsiteX3" fmla="*/ 9 w 10067"/>
              <a:gd name="connsiteY3" fmla="*/ 10000 h 10000"/>
              <a:gd name="connsiteX4" fmla="*/ 28 w 10067"/>
              <a:gd name="connsiteY4" fmla="*/ 0 h 10000"/>
              <a:gd name="connsiteX0" fmla="*/ 1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19 w 10058"/>
              <a:gd name="connsiteY4" fmla="*/ 0 h 10000"/>
              <a:gd name="connsiteX0" fmla="*/ 9 w 10058"/>
              <a:gd name="connsiteY0" fmla="*/ 0 h 10000"/>
              <a:gd name="connsiteX1" fmla="*/ 10057 w 10058"/>
              <a:gd name="connsiteY1" fmla="*/ 1452 h 10000"/>
              <a:gd name="connsiteX2" fmla="*/ 10054 w 10058"/>
              <a:gd name="connsiteY2" fmla="*/ 8579 h 10000"/>
              <a:gd name="connsiteX3" fmla="*/ 0 w 10058"/>
              <a:gd name="connsiteY3" fmla="*/ 10000 h 10000"/>
              <a:gd name="connsiteX4" fmla="*/ 9 w 10058"/>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8579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10000"/>
              <a:gd name="connsiteX1" fmla="*/ 10057 w 10057"/>
              <a:gd name="connsiteY1" fmla="*/ 1452 h 10000"/>
              <a:gd name="connsiteX2" fmla="*/ 10054 w 10057"/>
              <a:gd name="connsiteY2" fmla="*/ 5606 h 10000"/>
              <a:gd name="connsiteX3" fmla="*/ 0 w 10057"/>
              <a:gd name="connsiteY3" fmla="*/ 10000 h 10000"/>
              <a:gd name="connsiteX4" fmla="*/ 9 w 10057"/>
              <a:gd name="connsiteY4" fmla="*/ 0 h 10000"/>
              <a:gd name="connsiteX0" fmla="*/ 9 w 10057"/>
              <a:gd name="connsiteY0" fmla="*/ 0 h 7951"/>
              <a:gd name="connsiteX1" fmla="*/ 10057 w 10057"/>
              <a:gd name="connsiteY1" fmla="*/ 1452 h 7951"/>
              <a:gd name="connsiteX2" fmla="*/ 10054 w 10057"/>
              <a:gd name="connsiteY2" fmla="*/ 5606 h 7951"/>
              <a:gd name="connsiteX3" fmla="*/ 0 w 10057"/>
              <a:gd name="connsiteY3" fmla="*/ 7951 h 7951"/>
              <a:gd name="connsiteX4" fmla="*/ 9 w 10057"/>
              <a:gd name="connsiteY4" fmla="*/ 0 h 7951"/>
              <a:gd name="connsiteX0" fmla="*/ 9 w 10000"/>
              <a:gd name="connsiteY0" fmla="*/ 0 h 10000"/>
              <a:gd name="connsiteX1" fmla="*/ 10000 w 10000"/>
              <a:gd name="connsiteY1" fmla="*/ 1826 h 10000"/>
              <a:gd name="connsiteX2" fmla="*/ 9997 w 10000"/>
              <a:gd name="connsiteY2" fmla="*/ 705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1826 h 10000"/>
              <a:gd name="connsiteX2" fmla="*/ 9969 w 10000"/>
              <a:gd name="connsiteY2" fmla="*/ 7131 h 10000"/>
              <a:gd name="connsiteX3" fmla="*/ 0 w 10000"/>
              <a:gd name="connsiteY3" fmla="*/ 10000 h 10000"/>
              <a:gd name="connsiteX4" fmla="*/ 9 w 10000"/>
              <a:gd name="connsiteY4" fmla="*/ 0 h 10000"/>
              <a:gd name="connsiteX0" fmla="*/ 9 w 10000"/>
              <a:gd name="connsiteY0" fmla="*/ 0 h 10000"/>
              <a:gd name="connsiteX1" fmla="*/ 10000 w 10000"/>
              <a:gd name="connsiteY1" fmla="*/ 2854 h 10000"/>
              <a:gd name="connsiteX2" fmla="*/ 9969 w 10000"/>
              <a:gd name="connsiteY2" fmla="*/ 7131 h 10000"/>
              <a:gd name="connsiteX3" fmla="*/ 0 w 10000"/>
              <a:gd name="connsiteY3" fmla="*/ 10000 h 10000"/>
              <a:gd name="connsiteX4" fmla="*/ 9 w 10000"/>
              <a:gd name="connsiteY4" fmla="*/ 0 h 10000"/>
              <a:gd name="connsiteX0" fmla="*/ 9 w 15000"/>
              <a:gd name="connsiteY0" fmla="*/ 0 h 10000"/>
              <a:gd name="connsiteX1" fmla="*/ 15000 w 15000"/>
              <a:gd name="connsiteY1" fmla="*/ 2173 h 10000"/>
              <a:gd name="connsiteX2" fmla="*/ 9969 w 15000"/>
              <a:gd name="connsiteY2" fmla="*/ 7131 h 10000"/>
              <a:gd name="connsiteX3" fmla="*/ 0 w 15000"/>
              <a:gd name="connsiteY3" fmla="*/ 10000 h 10000"/>
              <a:gd name="connsiteX4" fmla="*/ 9 w 15000"/>
              <a:gd name="connsiteY4" fmla="*/ 0 h 10000"/>
              <a:gd name="connsiteX0" fmla="*/ 9 w 15024"/>
              <a:gd name="connsiteY0" fmla="*/ 0 h 10000"/>
              <a:gd name="connsiteX1" fmla="*/ 15000 w 15024"/>
              <a:gd name="connsiteY1" fmla="*/ 2173 h 10000"/>
              <a:gd name="connsiteX2" fmla="*/ 15024 w 15024"/>
              <a:gd name="connsiteY2" fmla="*/ 7919 h 10000"/>
              <a:gd name="connsiteX3" fmla="*/ 0 w 15024"/>
              <a:gd name="connsiteY3" fmla="*/ 10000 h 10000"/>
              <a:gd name="connsiteX4" fmla="*/ 9 w 15024"/>
              <a:gd name="connsiteY4" fmla="*/ 0 h 10000"/>
              <a:gd name="connsiteX0" fmla="*/ 9 w 15024"/>
              <a:gd name="connsiteY0" fmla="*/ 0 h 10000"/>
              <a:gd name="connsiteX1" fmla="*/ 15000 w 15024"/>
              <a:gd name="connsiteY1" fmla="*/ 2173 h 10000"/>
              <a:gd name="connsiteX2" fmla="*/ 15024 w 15024"/>
              <a:gd name="connsiteY2" fmla="*/ 7906 h 10000"/>
              <a:gd name="connsiteX3" fmla="*/ 0 w 15024"/>
              <a:gd name="connsiteY3" fmla="*/ 10000 h 10000"/>
              <a:gd name="connsiteX4" fmla="*/ 9 w 15024"/>
              <a:gd name="connsiteY4" fmla="*/ 0 h 10000"/>
              <a:gd name="connsiteX0" fmla="*/ 1 w 15016"/>
              <a:gd name="connsiteY0" fmla="*/ 0 h 10053"/>
              <a:gd name="connsiteX1" fmla="*/ 14992 w 15016"/>
              <a:gd name="connsiteY1" fmla="*/ 2173 h 10053"/>
              <a:gd name="connsiteX2" fmla="*/ 15016 w 15016"/>
              <a:gd name="connsiteY2" fmla="*/ 7906 h 10053"/>
              <a:gd name="connsiteX3" fmla="*/ 20 w 15016"/>
              <a:gd name="connsiteY3" fmla="*/ 10053 h 10053"/>
              <a:gd name="connsiteX4" fmla="*/ 1 w 15016"/>
              <a:gd name="connsiteY4" fmla="*/ 0 h 10053"/>
              <a:gd name="connsiteX0" fmla="*/ 9 w 15024"/>
              <a:gd name="connsiteY0" fmla="*/ 0 h 10040"/>
              <a:gd name="connsiteX1" fmla="*/ 15000 w 15024"/>
              <a:gd name="connsiteY1" fmla="*/ 2173 h 10040"/>
              <a:gd name="connsiteX2" fmla="*/ 15024 w 15024"/>
              <a:gd name="connsiteY2" fmla="*/ 7906 h 10040"/>
              <a:gd name="connsiteX3" fmla="*/ 0 w 15024"/>
              <a:gd name="connsiteY3" fmla="*/ 10040 h 10040"/>
              <a:gd name="connsiteX4" fmla="*/ 9 w 15024"/>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39"/>
              <a:gd name="connsiteY0" fmla="*/ 0 h 10040"/>
              <a:gd name="connsiteX1" fmla="*/ 15139 w 15139"/>
              <a:gd name="connsiteY1" fmla="*/ 2200 h 10040"/>
              <a:gd name="connsiteX2" fmla="*/ 15024 w 15139"/>
              <a:gd name="connsiteY2" fmla="*/ 7906 h 10040"/>
              <a:gd name="connsiteX3" fmla="*/ 0 w 15139"/>
              <a:gd name="connsiteY3" fmla="*/ 10040 h 10040"/>
              <a:gd name="connsiteX4" fmla="*/ 9 w 15139"/>
              <a:gd name="connsiteY4" fmla="*/ 0 h 10040"/>
              <a:gd name="connsiteX0" fmla="*/ 9 w 15148"/>
              <a:gd name="connsiteY0" fmla="*/ 0 h 10040"/>
              <a:gd name="connsiteX1" fmla="*/ 15139 w 15148"/>
              <a:gd name="connsiteY1" fmla="*/ 2200 h 10040"/>
              <a:gd name="connsiteX2" fmla="*/ 15135 w 15148"/>
              <a:gd name="connsiteY2" fmla="*/ 7906 h 10040"/>
              <a:gd name="connsiteX3" fmla="*/ 0 w 15148"/>
              <a:gd name="connsiteY3" fmla="*/ 10040 h 10040"/>
              <a:gd name="connsiteX4" fmla="*/ 9 w 15148"/>
              <a:gd name="connsiteY4" fmla="*/ 0 h 10040"/>
              <a:gd name="connsiteX0" fmla="*/ 9 w 15143"/>
              <a:gd name="connsiteY0" fmla="*/ 0 h 10040"/>
              <a:gd name="connsiteX1" fmla="*/ 15111 w 15143"/>
              <a:gd name="connsiteY1" fmla="*/ 2240 h 10040"/>
              <a:gd name="connsiteX2" fmla="*/ 15135 w 15143"/>
              <a:gd name="connsiteY2" fmla="*/ 7906 h 10040"/>
              <a:gd name="connsiteX3" fmla="*/ 0 w 15143"/>
              <a:gd name="connsiteY3" fmla="*/ 10040 h 10040"/>
              <a:gd name="connsiteX4" fmla="*/ 9 w 15143"/>
              <a:gd name="connsiteY4" fmla="*/ 0 h 10040"/>
              <a:gd name="connsiteX0" fmla="*/ 9 w 15141"/>
              <a:gd name="connsiteY0" fmla="*/ 0 h 10040"/>
              <a:gd name="connsiteX1" fmla="*/ 15083 w 15141"/>
              <a:gd name="connsiteY1" fmla="*/ 2187 h 10040"/>
              <a:gd name="connsiteX2" fmla="*/ 15135 w 15141"/>
              <a:gd name="connsiteY2" fmla="*/ 7906 h 10040"/>
              <a:gd name="connsiteX3" fmla="*/ 0 w 15141"/>
              <a:gd name="connsiteY3" fmla="*/ 10040 h 10040"/>
              <a:gd name="connsiteX4" fmla="*/ 9 w 15141"/>
              <a:gd name="connsiteY4" fmla="*/ 0 h 10040"/>
              <a:gd name="connsiteX0" fmla="*/ 9 w 15083"/>
              <a:gd name="connsiteY0" fmla="*/ 0 h 10040"/>
              <a:gd name="connsiteX1" fmla="*/ 15083 w 15083"/>
              <a:gd name="connsiteY1" fmla="*/ 2187 h 10040"/>
              <a:gd name="connsiteX2" fmla="*/ 15052 w 15083"/>
              <a:gd name="connsiteY2" fmla="*/ 7906 h 10040"/>
              <a:gd name="connsiteX3" fmla="*/ 0 w 15083"/>
              <a:gd name="connsiteY3" fmla="*/ 10040 h 10040"/>
              <a:gd name="connsiteX4" fmla="*/ 9 w 15083"/>
              <a:gd name="connsiteY4" fmla="*/ 0 h 10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083" h="10040">
                <a:moveTo>
                  <a:pt x="9" y="0"/>
                </a:moveTo>
                <a:lnTo>
                  <a:pt x="15083" y="2187"/>
                </a:lnTo>
                <a:cubicBezTo>
                  <a:pt x="15081" y="2167"/>
                  <a:pt x="15081" y="7843"/>
                  <a:pt x="15052" y="7906"/>
                </a:cubicBezTo>
                <a:cubicBezTo>
                  <a:pt x="15047" y="7857"/>
                  <a:pt x="-38" y="10045"/>
                  <a:pt x="0" y="10040"/>
                </a:cubicBezTo>
                <a:cubicBezTo>
                  <a:pt x="6" y="5848"/>
                  <a:pt x="3" y="4192"/>
                  <a:pt x="9" y="0"/>
                </a:cubicBezTo>
                <a:close/>
              </a:path>
            </a:pathLst>
          </a:custGeom>
        </p:spPr>
        <p:txBody>
          <a:bodyPr anchor="ctr" anchorCtr="0">
            <a:normAutofit/>
          </a:bodyPr>
          <a:lstStyle>
            <a:lvl1pPr marL="0" marR="0" indent="0" algn="l" defTabSz="1218774" rtl="0" eaLnBrk="1" fontAlgn="base" latinLnBrk="0" hangingPunct="1">
              <a:lnSpc>
                <a:spcPct val="95000"/>
              </a:lnSpc>
              <a:spcBef>
                <a:spcPts val="0"/>
              </a:spcBef>
              <a:spcAft>
                <a:spcPts val="0"/>
              </a:spcAft>
              <a:buClr>
                <a:schemeClr val="accent1"/>
              </a:buClr>
              <a:buSzPct val="110000"/>
              <a:buFont typeface="Avenir LT Pro 45 Book" charset="0"/>
              <a:buNone/>
              <a:tabLst/>
              <a:defRPr sz="1568"/>
            </a:lvl1pPr>
          </a:lstStyle>
          <a:p>
            <a:r>
              <a:rPr lang="en-US"/>
              <a:t>Drag picture to placeholder or click icon to add</a:t>
            </a:r>
          </a:p>
        </p:txBody>
      </p:sp>
      <p:sp>
        <p:nvSpPr>
          <p:cNvPr id="2" name="Title 1"/>
          <p:cNvSpPr>
            <a:spLocks noGrp="1"/>
          </p:cNvSpPr>
          <p:nvPr>
            <p:ph type="title" hasCustomPrompt="1"/>
          </p:nvPr>
        </p:nvSpPr>
        <p:spPr/>
        <p:txBody>
          <a:bodyPr/>
          <a:lstStyle/>
          <a:p>
            <a:r>
              <a:rPr lang="en-US"/>
              <a:t>Click to edit master title style</a:t>
            </a:r>
          </a:p>
        </p:txBody>
      </p:sp>
    </p:spTree>
    <p:extLst>
      <p:ext uri="{BB962C8B-B14F-4D97-AF65-F5344CB8AC3E}">
        <p14:creationId xmlns:p14="http://schemas.microsoft.com/office/powerpoint/2010/main" val="68528085"/>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44969292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Black Notes slide Layout No Bar">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42688272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type="tx">
  <p:cSld name="Chart slide">
    <p:bg>
      <p:bgPr>
        <a:solidFill>
          <a:srgbClr val="15304E"/>
        </a:solidFill>
        <a:effectLst/>
      </p:bgPr>
    </p:bg>
    <p:spTree>
      <p:nvGrpSpPr>
        <p:cNvPr id="1" name=""/>
        <p:cNvGrpSpPr/>
        <p:nvPr/>
      </p:nvGrpSpPr>
      <p:grpSpPr>
        <a:xfrm>
          <a:off x="0" y="0"/>
          <a:ext cx="0" cy="0"/>
          <a:chOff x="0" y="0"/>
          <a:chExt cx="0" cy="0"/>
        </a:xfrm>
      </p:grpSpPr>
      <p:sp>
        <p:nvSpPr>
          <p:cNvPr id="33" name="Shape 33"/>
          <p:cNvSpPr>
            <a:spLocks noGrp="1"/>
          </p:cNvSpPr>
          <p:nvPr>
            <p:ph type="title"/>
          </p:nvPr>
        </p:nvSpPr>
        <p:spPr>
          <a:xfrm>
            <a:off x="718216" y="2497036"/>
            <a:ext cx="10502900" cy="1143000"/>
          </a:xfrm>
          <a:prstGeom prst="rect">
            <a:avLst/>
          </a:prstGeom>
        </p:spPr>
        <p:txBody>
          <a:bodyPr/>
          <a:lstStyle>
            <a:lvl1pPr>
              <a:defRPr sz="4000">
                <a:latin typeface="+mn-lt"/>
                <a:ea typeface="+mn-ea"/>
                <a:cs typeface="+mn-cs"/>
                <a:sym typeface="Segoe UI"/>
              </a:defRPr>
            </a:lvl1pPr>
          </a:lstStyle>
          <a:p>
            <a:pPr lvl="0">
              <a:defRPr sz="1800">
                <a:solidFill>
                  <a:srgbClr val="000000"/>
                </a:solidFill>
              </a:defRPr>
            </a:pPr>
            <a:r>
              <a:rPr sz="4000">
                <a:solidFill>
                  <a:srgbClr val="FFFFFF"/>
                </a:solidFill>
              </a:rPr>
              <a:t>Title Text</a:t>
            </a:r>
          </a:p>
        </p:txBody>
      </p:sp>
    </p:spTree>
    <p:extLst>
      <p:ext uri="{BB962C8B-B14F-4D97-AF65-F5344CB8AC3E}">
        <p14:creationId xmlns:p14="http://schemas.microsoft.com/office/powerpoint/2010/main" val="3949197260"/>
      </p:ext>
    </p:extLst>
  </p:cSld>
  <p:clrMapOvr>
    <a:masterClrMapping/>
  </p:clrMapOvr>
  <p:transition spd="med"/>
</p:sldLayout>
</file>

<file path=ppt/slideLayouts/slideLayout95.xml><?xml version="1.0" encoding="utf-8"?>
<p:sldLayout xmlns:a="http://schemas.openxmlformats.org/drawingml/2006/main" xmlns:r="http://schemas.openxmlformats.org/officeDocument/2006/relationships" xmlns:p="http://schemas.openxmlformats.org/presentationml/2006/main" userDrawn="1">
  <p:cSld name="Big Idea Layout">
    <p:spTree>
      <p:nvGrpSpPr>
        <p:cNvPr id="1" name=""/>
        <p:cNvGrpSpPr/>
        <p:nvPr/>
      </p:nvGrpSpPr>
      <p:grpSpPr>
        <a:xfrm>
          <a:off x="0" y="0"/>
          <a:ext cx="0" cy="0"/>
          <a:chOff x="0" y="0"/>
          <a:chExt cx="0" cy="0"/>
        </a:xfrm>
      </p:grpSpPr>
      <p:sp>
        <p:nvSpPr>
          <p:cNvPr id="2" name="Title 1"/>
          <p:cNvSpPr>
            <a:spLocks noGrp="1"/>
          </p:cNvSpPr>
          <p:nvPr>
            <p:ph type="title"/>
          </p:nvPr>
        </p:nvSpPr>
        <p:spPr>
          <a:xfrm>
            <a:off x="277021" y="1187621"/>
            <a:ext cx="11655840" cy="899665"/>
          </a:xfrm>
        </p:spPr>
        <p:txBody>
          <a:bodyPr/>
          <a:lstStyle>
            <a:lvl1pPr>
              <a:defRPr sz="7058" baseline="0"/>
            </a:lvl1pPr>
          </a:lstStyle>
          <a:p>
            <a:r>
              <a:rPr lang="en-US"/>
              <a:t>Click to edit Master title style</a:t>
            </a:r>
          </a:p>
        </p:txBody>
      </p:sp>
    </p:spTree>
    <p:extLst>
      <p:ext uri="{BB962C8B-B14F-4D97-AF65-F5344CB8AC3E}">
        <p14:creationId xmlns:p14="http://schemas.microsoft.com/office/powerpoint/2010/main" val="345730061"/>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userDrawn="1">
  <p:cSld name="Two Column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486578"/>
          </a:xfrm>
        </p:spPr>
        <p:txBody>
          <a:bodyPr wrap="square">
            <a:spAutoFit/>
          </a:bodyPr>
          <a:lstStyle>
            <a:lvl1pPr marL="0" indent="0">
              <a:spcBef>
                <a:spcPts val="1200"/>
              </a:spcBef>
              <a:buClr>
                <a:schemeClr val="tx1"/>
              </a:buClr>
              <a:buFont typeface="Wingdings" pitchFamily="2" charset="2"/>
              <a:buNone/>
              <a:defRPr sz="3529">
                <a:gradFill>
                  <a:gsLst>
                    <a:gs pos="5109">
                      <a:schemeClr val="tx2"/>
                    </a:gs>
                    <a:gs pos="25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486578"/>
          </a:xfrm>
        </p:spPr>
        <p:txBody>
          <a:bodyPr wrap="square">
            <a:spAutoFit/>
          </a:bodyPr>
          <a:lstStyle>
            <a:lvl1pPr marL="0" indent="0">
              <a:spcBef>
                <a:spcPts val="1200"/>
              </a:spcBef>
              <a:buClr>
                <a:schemeClr val="tx1"/>
              </a:buClr>
              <a:buFont typeface="Wingdings" pitchFamily="2" charset="2"/>
              <a:buNone/>
              <a:defRPr sz="3529">
                <a:gradFill>
                  <a:gsLst>
                    <a:gs pos="100000">
                      <a:schemeClr val="tx2"/>
                    </a:gs>
                    <a:gs pos="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23235688"/>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userDrawn="1">
  <p:cSld name="Blank Dar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0906854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cSld name="1_Section Title Plain">
    <p:bg>
      <p:bgPr>
        <a:solidFill>
          <a:srgbClr val="512BD4"/>
        </a:solidFill>
        <a:effectLst/>
      </p:bgPr>
    </p:bg>
    <p:spTree>
      <p:nvGrpSpPr>
        <p:cNvPr id="1" name=""/>
        <p:cNvGrpSpPr/>
        <p:nvPr/>
      </p:nvGrpSpPr>
      <p:grpSpPr>
        <a:xfrm>
          <a:off x="0" y="0"/>
          <a:ext cx="0" cy="0"/>
          <a:chOff x="0" y="0"/>
          <a:chExt cx="0" cy="0"/>
        </a:xfrm>
      </p:grpSpPr>
      <p:pic>
        <p:nvPicPr>
          <p:cNvPr id="5" name="Picture 4" descr="A close up of a logo&#10;&#10;Description automatically generated">
            <a:extLst>
              <a:ext uri="{FF2B5EF4-FFF2-40B4-BE49-F238E27FC236}">
                <a16:creationId xmlns:a16="http://schemas.microsoft.com/office/drawing/2014/main" id="{A5FBF803-339B-4E0D-8A67-E0D2FF834E9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723" y="1273483"/>
            <a:ext cx="2780170" cy="2780170"/>
          </a:xfrm>
          <a:prstGeom prst="rect">
            <a:avLst/>
          </a:prstGeom>
        </p:spPr>
      </p:pic>
      <p:sp>
        <p:nvSpPr>
          <p:cNvPr id="3" name="Title 1"/>
          <p:cNvSpPr>
            <a:spLocks noGrp="1"/>
          </p:cNvSpPr>
          <p:nvPr>
            <p:ph type="title" hasCustomPrompt="1"/>
          </p:nvPr>
        </p:nvSpPr>
        <p:spPr>
          <a:xfrm>
            <a:off x="2526364" y="2084172"/>
            <a:ext cx="9396397" cy="1162178"/>
          </a:xfrm>
          <a:noFill/>
        </p:spPr>
        <p:txBody>
          <a:bodyPr wrap="square" tIns="91440" bIns="91440" anchor="t" anchorCtr="0">
            <a:spAutoFit/>
          </a:bodyPr>
          <a:lstStyle>
            <a:lvl1pPr>
              <a:defRPr sz="7058" spc="-98" baseline="0">
                <a:solidFill>
                  <a:schemeClr val="bg1"/>
                </a:solidFill>
              </a:defRPr>
            </a:lvl1pPr>
          </a:lstStyle>
          <a:p>
            <a:r>
              <a:rPr lang="en-US"/>
              <a:t>Section title</a:t>
            </a:r>
          </a:p>
        </p:txBody>
      </p:sp>
      <p:pic>
        <p:nvPicPr>
          <p:cNvPr id="17" name="Picture 16">
            <a:extLst>
              <a:ext uri="{FF2B5EF4-FFF2-40B4-BE49-F238E27FC236}">
                <a16:creationId xmlns:a16="http://schemas.microsoft.com/office/drawing/2014/main" id="{14FDA669-E474-4468-AC09-ED6F4A19D7A0}"/>
              </a:ext>
            </a:extLst>
          </p:cNvPr>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3009405" y="448578"/>
            <a:ext cx="9172873" cy="6621296"/>
          </a:xfrm>
          <a:prstGeom prst="rect">
            <a:avLst/>
          </a:prstGeom>
        </p:spPr>
      </p:pic>
      <p:sp>
        <p:nvSpPr>
          <p:cNvPr id="18" name="TextBox 17">
            <a:extLst>
              <a:ext uri="{FF2B5EF4-FFF2-40B4-BE49-F238E27FC236}">
                <a16:creationId xmlns:a16="http://schemas.microsoft.com/office/drawing/2014/main" id="{64B34822-29D0-402A-B058-E76EB9B985CC}"/>
              </a:ext>
            </a:extLst>
          </p:cNvPr>
          <p:cNvSpPr txBox="1"/>
          <p:nvPr userDrawn="1"/>
        </p:nvSpPr>
        <p:spPr>
          <a:xfrm>
            <a:off x="10792558" y="3506769"/>
            <a:ext cx="1872761" cy="794043"/>
          </a:xfrm>
          <a:prstGeom prst="rect">
            <a:avLst/>
          </a:prstGeom>
          <a:noFill/>
        </p:spPr>
        <p:txBody>
          <a:bodyPr wrap="square" lIns="182867" tIns="146294" rIns="182867" bIns="146294" rtlCol="0">
            <a:spAutoFit/>
          </a:bodyPr>
          <a:lstStyle/>
          <a:p>
            <a:pPr marL="0" marR="0" lvl="0" indent="0" defTabSz="914358" eaLnBrk="1" fontAlgn="auto" latinLnBrk="0" hangingPunct="1">
              <a:lnSpc>
                <a:spcPct val="90000"/>
              </a:lnSpc>
              <a:spcBef>
                <a:spcPts val="0"/>
              </a:spcBef>
              <a:spcAft>
                <a:spcPts val="600"/>
              </a:spcAft>
              <a:buClrTx/>
              <a:buSzTx/>
              <a:buFontTx/>
              <a:buNone/>
              <a:tabLst/>
              <a:defRPr/>
            </a:pPr>
            <a:r>
              <a:rPr kumimoji="0" lang="en-US" sz="3600" b="0" i="0" u="none" strike="noStrike" kern="0" cap="none" spc="0" normalizeH="0" baseline="0" noProof="0">
                <a:ln>
                  <a:noFill/>
                </a:ln>
                <a:solidFill>
                  <a:srgbClr val="F2F2F2">
                    <a:alpha val="49000"/>
                  </a:srgbClr>
                </a:solidFill>
                <a:effectLst/>
                <a:uLnTx/>
                <a:uFillTx/>
              </a:rPr>
              <a:t>.NET</a:t>
            </a:r>
          </a:p>
        </p:txBody>
      </p:sp>
    </p:spTree>
    <p:extLst>
      <p:ext uri="{BB962C8B-B14F-4D97-AF65-F5344CB8AC3E}">
        <p14:creationId xmlns:p14="http://schemas.microsoft.com/office/powerpoint/2010/main" val="341239729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userDrawn="1">
  <p:cSld name="Blank Slide">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797591"/>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33.xml"/><Relationship Id="rId13" Type="http://schemas.openxmlformats.org/officeDocument/2006/relationships/image" Target="../media/image16.emf"/><Relationship Id="rId3" Type="http://schemas.openxmlformats.org/officeDocument/2006/relationships/slideLayout" Target="../slideLayouts/slideLayout128.xml"/><Relationship Id="rId7" Type="http://schemas.openxmlformats.org/officeDocument/2006/relationships/slideLayout" Target="../slideLayouts/slideLayout132.xml"/><Relationship Id="rId12" Type="http://schemas.openxmlformats.org/officeDocument/2006/relationships/theme" Target="../theme/theme10.xml"/><Relationship Id="rId2" Type="http://schemas.openxmlformats.org/officeDocument/2006/relationships/slideLayout" Target="../slideLayouts/slideLayout127.xml"/><Relationship Id="rId1" Type="http://schemas.openxmlformats.org/officeDocument/2006/relationships/slideLayout" Target="../slideLayouts/slideLayout126.xml"/><Relationship Id="rId6" Type="http://schemas.openxmlformats.org/officeDocument/2006/relationships/slideLayout" Target="../slideLayouts/slideLayout131.xml"/><Relationship Id="rId11" Type="http://schemas.openxmlformats.org/officeDocument/2006/relationships/slideLayout" Target="../slideLayouts/slideLayout136.xml"/><Relationship Id="rId5" Type="http://schemas.openxmlformats.org/officeDocument/2006/relationships/slideLayout" Target="../slideLayouts/slideLayout130.xml"/><Relationship Id="rId10" Type="http://schemas.openxmlformats.org/officeDocument/2006/relationships/slideLayout" Target="../slideLayouts/slideLayout135.xml"/><Relationship Id="rId4" Type="http://schemas.openxmlformats.org/officeDocument/2006/relationships/slideLayout" Target="../slideLayouts/slideLayout129.xml"/><Relationship Id="rId9" Type="http://schemas.openxmlformats.org/officeDocument/2006/relationships/slideLayout" Target="../slideLayouts/slideLayout13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6" Type="http://schemas.openxmlformats.org/officeDocument/2006/relationships/theme" Target="../theme/theme2.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slideLayout" Target="../slideLayouts/slideLayout2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slideLayout" Target="../slideLayouts/slideLayout2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theme" Target="../theme/theme3.xml"/><Relationship Id="rId3" Type="http://schemas.openxmlformats.org/officeDocument/2006/relationships/slideLayout" Target="../slideLayouts/slideLayout31.xml"/><Relationship Id="rId7" Type="http://schemas.openxmlformats.org/officeDocument/2006/relationships/slideLayout" Target="../slideLayouts/slideLayout35.xml"/><Relationship Id="rId12" Type="http://schemas.openxmlformats.org/officeDocument/2006/relationships/slideLayout" Target="../slideLayouts/slideLayout40.xml"/><Relationship Id="rId2" Type="http://schemas.openxmlformats.org/officeDocument/2006/relationships/slideLayout" Target="../slideLayouts/slideLayout30.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0" Type="http://schemas.openxmlformats.org/officeDocument/2006/relationships/slideLayout" Target="../slideLayouts/slideLayout38.xml"/><Relationship Id="rId4" Type="http://schemas.openxmlformats.org/officeDocument/2006/relationships/slideLayout" Target="../slideLayouts/slideLayout32.xml"/><Relationship Id="rId9" Type="http://schemas.openxmlformats.org/officeDocument/2006/relationships/slideLayout" Target="../slideLayouts/slideLayout37.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8.xml"/><Relationship Id="rId13" Type="http://schemas.openxmlformats.org/officeDocument/2006/relationships/slideLayout" Target="../slideLayouts/slideLayout53.xml"/><Relationship Id="rId3" Type="http://schemas.openxmlformats.org/officeDocument/2006/relationships/slideLayout" Target="../slideLayouts/slideLayout43.xml"/><Relationship Id="rId7" Type="http://schemas.openxmlformats.org/officeDocument/2006/relationships/slideLayout" Target="../slideLayouts/slideLayout47.xml"/><Relationship Id="rId12" Type="http://schemas.openxmlformats.org/officeDocument/2006/relationships/slideLayout" Target="../slideLayouts/slideLayout52.xml"/><Relationship Id="rId2" Type="http://schemas.openxmlformats.org/officeDocument/2006/relationships/slideLayout" Target="../slideLayouts/slideLayout42.xml"/><Relationship Id="rId1" Type="http://schemas.openxmlformats.org/officeDocument/2006/relationships/slideLayout" Target="../slideLayouts/slideLayout41.xml"/><Relationship Id="rId6" Type="http://schemas.openxmlformats.org/officeDocument/2006/relationships/slideLayout" Target="../slideLayouts/slideLayout46.xml"/><Relationship Id="rId11" Type="http://schemas.openxmlformats.org/officeDocument/2006/relationships/slideLayout" Target="../slideLayouts/slideLayout51.xml"/><Relationship Id="rId5" Type="http://schemas.openxmlformats.org/officeDocument/2006/relationships/slideLayout" Target="../slideLayouts/slideLayout45.xml"/><Relationship Id="rId10" Type="http://schemas.openxmlformats.org/officeDocument/2006/relationships/slideLayout" Target="../slideLayouts/slideLayout50.xml"/><Relationship Id="rId4" Type="http://schemas.openxmlformats.org/officeDocument/2006/relationships/slideLayout" Target="../slideLayouts/slideLayout44.xml"/><Relationship Id="rId9" Type="http://schemas.openxmlformats.org/officeDocument/2006/relationships/slideLayout" Target="../slideLayouts/slideLayout49.xml"/><Relationship Id="rId1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1.xml"/><Relationship Id="rId13" Type="http://schemas.openxmlformats.org/officeDocument/2006/relationships/slideLayout" Target="../slideLayouts/slideLayout66.xml"/><Relationship Id="rId18" Type="http://schemas.openxmlformats.org/officeDocument/2006/relationships/slideLayout" Target="../slideLayouts/slideLayout71.xml"/><Relationship Id="rId26" Type="http://schemas.openxmlformats.org/officeDocument/2006/relationships/image" Target="../media/image7.png"/><Relationship Id="rId3" Type="http://schemas.openxmlformats.org/officeDocument/2006/relationships/slideLayout" Target="../slideLayouts/slideLayout56.xml"/><Relationship Id="rId21" Type="http://schemas.openxmlformats.org/officeDocument/2006/relationships/slideLayout" Target="../slideLayouts/slideLayout74.xml"/><Relationship Id="rId7" Type="http://schemas.openxmlformats.org/officeDocument/2006/relationships/slideLayout" Target="../slideLayouts/slideLayout60.xml"/><Relationship Id="rId12" Type="http://schemas.openxmlformats.org/officeDocument/2006/relationships/slideLayout" Target="../slideLayouts/slideLayout65.xml"/><Relationship Id="rId17" Type="http://schemas.openxmlformats.org/officeDocument/2006/relationships/slideLayout" Target="../slideLayouts/slideLayout70.xml"/><Relationship Id="rId25" Type="http://schemas.openxmlformats.org/officeDocument/2006/relationships/theme" Target="../theme/theme5.xml"/><Relationship Id="rId2" Type="http://schemas.openxmlformats.org/officeDocument/2006/relationships/slideLayout" Target="../slideLayouts/slideLayout55.xml"/><Relationship Id="rId16" Type="http://schemas.openxmlformats.org/officeDocument/2006/relationships/slideLayout" Target="../slideLayouts/slideLayout69.xml"/><Relationship Id="rId20" Type="http://schemas.openxmlformats.org/officeDocument/2006/relationships/slideLayout" Target="../slideLayouts/slideLayout73.xml"/><Relationship Id="rId1" Type="http://schemas.openxmlformats.org/officeDocument/2006/relationships/slideLayout" Target="../slideLayouts/slideLayout54.xml"/><Relationship Id="rId6" Type="http://schemas.openxmlformats.org/officeDocument/2006/relationships/slideLayout" Target="../slideLayouts/slideLayout59.xml"/><Relationship Id="rId11" Type="http://schemas.openxmlformats.org/officeDocument/2006/relationships/slideLayout" Target="../slideLayouts/slideLayout64.xml"/><Relationship Id="rId24" Type="http://schemas.openxmlformats.org/officeDocument/2006/relationships/slideLayout" Target="../slideLayouts/slideLayout77.xml"/><Relationship Id="rId5" Type="http://schemas.openxmlformats.org/officeDocument/2006/relationships/slideLayout" Target="../slideLayouts/slideLayout58.xml"/><Relationship Id="rId15" Type="http://schemas.openxmlformats.org/officeDocument/2006/relationships/slideLayout" Target="../slideLayouts/slideLayout68.xml"/><Relationship Id="rId23" Type="http://schemas.openxmlformats.org/officeDocument/2006/relationships/slideLayout" Target="../slideLayouts/slideLayout76.xml"/><Relationship Id="rId10" Type="http://schemas.openxmlformats.org/officeDocument/2006/relationships/slideLayout" Target="../slideLayouts/slideLayout63.xml"/><Relationship Id="rId19" Type="http://schemas.openxmlformats.org/officeDocument/2006/relationships/slideLayout" Target="../slideLayouts/slideLayout72.xml"/><Relationship Id="rId4" Type="http://schemas.openxmlformats.org/officeDocument/2006/relationships/slideLayout" Target="../slideLayouts/slideLayout57.xml"/><Relationship Id="rId9" Type="http://schemas.openxmlformats.org/officeDocument/2006/relationships/slideLayout" Target="../slideLayouts/slideLayout62.xml"/><Relationship Id="rId14" Type="http://schemas.openxmlformats.org/officeDocument/2006/relationships/slideLayout" Target="../slideLayouts/slideLayout67.xml"/><Relationship Id="rId22" Type="http://schemas.openxmlformats.org/officeDocument/2006/relationships/slideLayout" Target="../slideLayouts/slideLayout7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85.xml"/><Relationship Id="rId13" Type="http://schemas.openxmlformats.org/officeDocument/2006/relationships/slideLayout" Target="../slideLayouts/slideLayout90.xml"/><Relationship Id="rId18" Type="http://schemas.openxmlformats.org/officeDocument/2006/relationships/slideLayout" Target="../slideLayouts/slideLayout95.xml"/><Relationship Id="rId26" Type="http://schemas.openxmlformats.org/officeDocument/2006/relationships/slideLayout" Target="../slideLayouts/slideLayout103.xml"/><Relationship Id="rId3" Type="http://schemas.openxmlformats.org/officeDocument/2006/relationships/slideLayout" Target="../slideLayouts/slideLayout80.xml"/><Relationship Id="rId21" Type="http://schemas.openxmlformats.org/officeDocument/2006/relationships/slideLayout" Target="../slideLayouts/slideLayout98.xml"/><Relationship Id="rId7" Type="http://schemas.openxmlformats.org/officeDocument/2006/relationships/slideLayout" Target="../slideLayouts/slideLayout84.xml"/><Relationship Id="rId12" Type="http://schemas.openxmlformats.org/officeDocument/2006/relationships/slideLayout" Target="../slideLayouts/slideLayout89.xml"/><Relationship Id="rId17" Type="http://schemas.openxmlformats.org/officeDocument/2006/relationships/slideLayout" Target="../slideLayouts/slideLayout94.xml"/><Relationship Id="rId25" Type="http://schemas.openxmlformats.org/officeDocument/2006/relationships/slideLayout" Target="../slideLayouts/slideLayout102.xml"/><Relationship Id="rId2" Type="http://schemas.openxmlformats.org/officeDocument/2006/relationships/slideLayout" Target="../slideLayouts/slideLayout79.xml"/><Relationship Id="rId16" Type="http://schemas.openxmlformats.org/officeDocument/2006/relationships/slideLayout" Target="../slideLayouts/slideLayout93.xml"/><Relationship Id="rId20" Type="http://schemas.openxmlformats.org/officeDocument/2006/relationships/slideLayout" Target="../slideLayouts/slideLayout97.xml"/><Relationship Id="rId29" Type="http://schemas.openxmlformats.org/officeDocument/2006/relationships/image" Target="../media/image7.png"/><Relationship Id="rId1" Type="http://schemas.openxmlformats.org/officeDocument/2006/relationships/slideLayout" Target="../slideLayouts/slideLayout78.xml"/><Relationship Id="rId6" Type="http://schemas.openxmlformats.org/officeDocument/2006/relationships/slideLayout" Target="../slideLayouts/slideLayout83.xml"/><Relationship Id="rId11" Type="http://schemas.openxmlformats.org/officeDocument/2006/relationships/slideLayout" Target="../slideLayouts/slideLayout88.xml"/><Relationship Id="rId24" Type="http://schemas.openxmlformats.org/officeDocument/2006/relationships/slideLayout" Target="../slideLayouts/slideLayout101.xml"/><Relationship Id="rId5" Type="http://schemas.openxmlformats.org/officeDocument/2006/relationships/slideLayout" Target="../slideLayouts/slideLayout82.xml"/><Relationship Id="rId15" Type="http://schemas.openxmlformats.org/officeDocument/2006/relationships/slideLayout" Target="../slideLayouts/slideLayout92.xml"/><Relationship Id="rId23" Type="http://schemas.openxmlformats.org/officeDocument/2006/relationships/slideLayout" Target="../slideLayouts/slideLayout100.xml"/><Relationship Id="rId28" Type="http://schemas.openxmlformats.org/officeDocument/2006/relationships/theme" Target="../theme/theme6.xml"/><Relationship Id="rId10" Type="http://schemas.openxmlformats.org/officeDocument/2006/relationships/slideLayout" Target="../slideLayouts/slideLayout87.xml"/><Relationship Id="rId19" Type="http://schemas.openxmlformats.org/officeDocument/2006/relationships/slideLayout" Target="../slideLayouts/slideLayout96.xml"/><Relationship Id="rId4" Type="http://schemas.openxmlformats.org/officeDocument/2006/relationships/slideLayout" Target="../slideLayouts/slideLayout81.xml"/><Relationship Id="rId9" Type="http://schemas.openxmlformats.org/officeDocument/2006/relationships/slideLayout" Target="../slideLayouts/slideLayout86.xml"/><Relationship Id="rId14" Type="http://schemas.openxmlformats.org/officeDocument/2006/relationships/slideLayout" Target="../slideLayouts/slideLayout91.xml"/><Relationship Id="rId22" Type="http://schemas.openxmlformats.org/officeDocument/2006/relationships/slideLayout" Target="../slideLayouts/slideLayout99.xml"/><Relationship Id="rId27" Type="http://schemas.openxmlformats.org/officeDocument/2006/relationships/slideLayout" Target="../slideLayouts/slideLayout104.xml"/></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107.xml"/><Relationship Id="rId2" Type="http://schemas.openxmlformats.org/officeDocument/2006/relationships/slideLayout" Target="../slideLayouts/slideLayout106.xml"/><Relationship Id="rId1" Type="http://schemas.openxmlformats.org/officeDocument/2006/relationships/slideLayout" Target="../slideLayouts/slideLayout105.xml"/><Relationship Id="rId5" Type="http://schemas.openxmlformats.org/officeDocument/2006/relationships/image" Target="../media/image16.emf"/><Relationship Id="rId4"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3" Type="http://schemas.openxmlformats.org/officeDocument/2006/relationships/theme" Target="../theme/theme8.xml"/><Relationship Id="rId2" Type="http://schemas.openxmlformats.org/officeDocument/2006/relationships/slideLayout" Target="../slideLayouts/slideLayout109.xml"/><Relationship Id="rId1" Type="http://schemas.openxmlformats.org/officeDocument/2006/relationships/slideLayout" Target="../slideLayouts/slideLayout108.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17.xml"/><Relationship Id="rId13" Type="http://schemas.openxmlformats.org/officeDocument/2006/relationships/slideLayout" Target="../slideLayouts/slideLayout122.xml"/><Relationship Id="rId18" Type="http://schemas.openxmlformats.org/officeDocument/2006/relationships/image" Target="../media/image17.jpeg"/><Relationship Id="rId3" Type="http://schemas.openxmlformats.org/officeDocument/2006/relationships/slideLayout" Target="../slideLayouts/slideLayout112.xml"/><Relationship Id="rId21" Type="http://schemas.openxmlformats.org/officeDocument/2006/relationships/image" Target="../media/image19.png"/><Relationship Id="rId7" Type="http://schemas.openxmlformats.org/officeDocument/2006/relationships/slideLayout" Target="../slideLayouts/slideLayout116.xml"/><Relationship Id="rId12" Type="http://schemas.openxmlformats.org/officeDocument/2006/relationships/slideLayout" Target="../slideLayouts/slideLayout121.xml"/><Relationship Id="rId17" Type="http://schemas.openxmlformats.org/officeDocument/2006/relationships/theme" Target="../theme/theme9.xml"/><Relationship Id="rId2" Type="http://schemas.openxmlformats.org/officeDocument/2006/relationships/slideLayout" Target="../slideLayouts/slideLayout111.xml"/><Relationship Id="rId16" Type="http://schemas.openxmlformats.org/officeDocument/2006/relationships/slideLayout" Target="../slideLayouts/slideLayout125.xml"/><Relationship Id="rId20" Type="http://schemas.openxmlformats.org/officeDocument/2006/relationships/image" Target="../media/image18.png"/><Relationship Id="rId1" Type="http://schemas.openxmlformats.org/officeDocument/2006/relationships/slideLayout" Target="../slideLayouts/slideLayout110.xml"/><Relationship Id="rId6" Type="http://schemas.openxmlformats.org/officeDocument/2006/relationships/slideLayout" Target="../slideLayouts/slideLayout115.xml"/><Relationship Id="rId11" Type="http://schemas.openxmlformats.org/officeDocument/2006/relationships/slideLayout" Target="../slideLayouts/slideLayout120.xml"/><Relationship Id="rId5" Type="http://schemas.openxmlformats.org/officeDocument/2006/relationships/slideLayout" Target="../slideLayouts/slideLayout114.xml"/><Relationship Id="rId15" Type="http://schemas.openxmlformats.org/officeDocument/2006/relationships/slideLayout" Target="../slideLayouts/slideLayout124.xml"/><Relationship Id="rId10" Type="http://schemas.openxmlformats.org/officeDocument/2006/relationships/slideLayout" Target="../slideLayouts/slideLayout119.xml"/><Relationship Id="rId19" Type="http://schemas.openxmlformats.org/officeDocument/2006/relationships/image" Target="../media/image16.emf"/><Relationship Id="rId4" Type="http://schemas.openxmlformats.org/officeDocument/2006/relationships/slideLayout" Target="../slideLayouts/slideLayout113.xml"/><Relationship Id="rId9" Type="http://schemas.openxmlformats.org/officeDocument/2006/relationships/slideLayout" Target="../slideLayouts/slideLayout118.xml"/><Relationship Id="rId14" Type="http://schemas.openxmlformats.org/officeDocument/2006/relationships/slideLayout" Target="../slideLayouts/slideLayout12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904CE51-D28B-B840-8D63-9996ADF3728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A4CEE8-8D92-394C-8F53-0459CF7637F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887B45-BF49-1748-9353-271AEFB1E63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7/21/2021</a:t>
            </a:fld>
            <a:endParaRPr lang="en-US"/>
          </a:p>
        </p:txBody>
      </p:sp>
      <p:sp>
        <p:nvSpPr>
          <p:cNvPr id="5" name="Footer Placeholder 4">
            <a:extLst>
              <a:ext uri="{FF2B5EF4-FFF2-40B4-BE49-F238E27FC236}">
                <a16:creationId xmlns:a16="http://schemas.microsoft.com/office/drawing/2014/main" id="{6DA36106-03A4-5447-A2D8-4F4318C0F36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.NET Conf 2020</a:t>
            </a:r>
          </a:p>
        </p:txBody>
      </p:sp>
      <p:sp>
        <p:nvSpPr>
          <p:cNvPr id="6" name="Slide Number Placeholder 5">
            <a:extLst>
              <a:ext uri="{FF2B5EF4-FFF2-40B4-BE49-F238E27FC236}">
                <a16:creationId xmlns:a16="http://schemas.microsoft.com/office/drawing/2014/main" id="{337682CC-4D76-4748-8816-DB7AD4BA387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a:p>
        </p:txBody>
      </p:sp>
    </p:spTree>
    <p:extLst>
      <p:ext uri="{BB962C8B-B14F-4D97-AF65-F5344CB8AC3E}">
        <p14:creationId xmlns:p14="http://schemas.microsoft.com/office/powerpoint/2010/main" val="658044255"/>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808" r:id="rId13"/>
  </p:sldLayoutIdLst>
  <p:txStyles>
    <p:titleStyle>
      <a:lvl1pPr algn="l" defTabSz="914400" rtl="0" eaLnBrk="1" latinLnBrk="0" hangingPunct="1">
        <a:lnSpc>
          <a:spcPct val="90000"/>
        </a:lnSpc>
        <a:spcBef>
          <a:spcPct val="0"/>
        </a:spcBef>
        <a:buNone/>
        <a:defRPr sz="4400" kern="1200">
          <a:solidFill>
            <a:schemeClr val="accent2">
              <a:lumMod val="50000"/>
            </a:schemeClr>
          </a:solidFill>
          <a:latin typeface="Open Sans" panose="020B0606030504020204" pitchFamily="34" charset="0"/>
          <a:ea typeface="Open Sans" panose="020B0606030504020204" pitchFamily="34" charset="0"/>
          <a:cs typeface="Open Sans" panose="020B0606030504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13"/>
          <a:srcRect l="762"/>
          <a:stretch/>
        </p:blipFill>
        <p:spPr>
          <a:xfrm rot="5400000">
            <a:off x="9509761" y="2843774"/>
            <a:ext cx="6858000" cy="1170455"/>
          </a:xfrm>
          <a:prstGeom prst="rect">
            <a:avLst/>
          </a:prstGeom>
        </p:spPr>
      </p:pic>
    </p:spTree>
    <p:extLst>
      <p:ext uri="{BB962C8B-B14F-4D97-AF65-F5344CB8AC3E}">
        <p14:creationId xmlns:p14="http://schemas.microsoft.com/office/powerpoint/2010/main" val="4077397495"/>
      </p:ext>
    </p:extLst>
  </p:cSld>
  <p:clrMap bg1="dk1" tx1="lt1" bg2="dk2" tx2="lt2" accent1="accent1" accent2="accent2" accent3="accent3" accent4="accent4" accent5="accent5" accent6="accent6" hlink="hlink" folHlink="folHlink"/>
  <p:sldLayoutIdLst>
    <p:sldLayoutId id="2147483796" r:id="rId1"/>
    <p:sldLayoutId id="2147483797" r:id="rId2"/>
    <p:sldLayoutId id="2147483798" r:id="rId3"/>
    <p:sldLayoutId id="2147483799" r:id="rId4"/>
    <p:sldLayoutId id="2147483800" r:id="rId5"/>
    <p:sldLayoutId id="2147483801" r:id="rId6"/>
    <p:sldLayoutId id="2147483802" r:id="rId7"/>
    <p:sldLayoutId id="2147483803" r:id="rId8"/>
    <p:sldLayoutId id="2147483804" r:id="rId9"/>
    <p:sldLayoutId id="2147483805" r:id="rId10"/>
    <p:sldLayoutId id="2147483806" r:id="rId11"/>
  </p:sldLayoutIdLst>
  <p:transition>
    <p:fade/>
  </p:transition>
  <p:hf sldNum="0" hdr="0" ftr="0" dt="0"/>
  <p:txStyles>
    <p:titleStyle>
      <a:lvl1pPr algn="l" defTabSz="914367" rtl="0" eaLnBrk="1" latinLnBrk="0" hangingPunct="1">
        <a:lnSpc>
          <a:spcPct val="100000"/>
        </a:lnSpc>
        <a:spcBef>
          <a:spcPct val="0"/>
        </a:spcBef>
        <a:buNone/>
        <a:defRPr lang="en-US" sz="3529" b="0" kern="1200" cap="none" spc="-49" baseline="0" dirty="0" smtClean="0">
          <a:ln w="3175">
            <a:noFill/>
          </a:ln>
          <a:solidFill>
            <a:schemeClr val="tx1"/>
          </a:solidFill>
          <a:effectLst/>
          <a:latin typeface="+mj-lt"/>
          <a:ea typeface="+mn-ea"/>
          <a:cs typeface="Segoe UI" pitchFamily="34" charset="0"/>
        </a:defRPr>
      </a:lvl1pPr>
    </p:titleStyle>
    <p:bodyStyle>
      <a:lvl1pPr marL="224097" marR="0" indent="-224097" algn="l" defTabSz="91436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45" kern="1200" spc="0" baseline="0">
          <a:solidFill>
            <a:schemeClr val="tx1"/>
          </a:solidFill>
          <a:latin typeface="+mn-lt"/>
          <a:ea typeface="+mn-ea"/>
          <a:cs typeface="Segoe UI" panose="020B0502040204020203" pitchFamily="34" charset="0"/>
        </a:defRPr>
      </a:lvl1pPr>
      <a:lvl2pPr marL="448193" marR="0" indent="-224097" algn="l" defTabSz="91436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solidFill>
            <a:schemeClr val="tx1"/>
          </a:solidFill>
          <a:latin typeface="+mn-lt"/>
          <a:ea typeface="+mn-ea"/>
          <a:cs typeface="+mn-cs"/>
        </a:defRPr>
      </a:lvl2pPr>
      <a:lvl3pPr marL="644278" marR="0" indent="-196085" algn="l" defTabSz="91436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68" kern="1200" spc="0" baseline="0">
          <a:solidFill>
            <a:schemeClr val="tx1"/>
          </a:solidFill>
          <a:latin typeface="+mn-lt"/>
          <a:ea typeface="+mn-ea"/>
          <a:cs typeface="+mn-cs"/>
        </a:defRPr>
      </a:lvl3pPr>
      <a:lvl4pPr marL="826357" marR="0" indent="-177410" algn="l" defTabSz="91436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solidFill>
            <a:schemeClr val="tx1"/>
          </a:solidFill>
          <a:latin typeface="+mn-lt"/>
          <a:ea typeface="+mn-ea"/>
          <a:cs typeface="+mn-cs"/>
        </a:defRPr>
      </a:lvl4pPr>
      <a:lvl5pPr marL="1003766" marR="0" indent="-164960" algn="l" defTabSz="91436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75">
          <p15:clr>
            <a:srgbClr val="C35EA4"/>
          </p15:clr>
        </p15:guide>
        <p15:guide id="17" pos="7460">
          <p15:clr>
            <a:srgbClr val="C35EA4"/>
          </p15:clr>
        </p15:guide>
        <p15:guide id="25" orient="horz" pos="376">
          <p15:clr>
            <a:srgbClr val="C35EA4"/>
          </p15:clr>
        </p15:guide>
        <p15:guide id="26" orient="horz" pos="4028">
          <p15:clr>
            <a:srgbClr val="C35EA4"/>
          </p15:clr>
        </p15:guide>
        <p15:guide id="27" orient="horz" pos="188">
          <p15:clr>
            <a:srgbClr val="A4A3A4"/>
          </p15:clr>
        </p15:guide>
        <p15:guide id="28" pos="189">
          <p15:clr>
            <a:srgbClr val="A4A3A4"/>
          </p15:clr>
        </p15:guide>
        <p15:guide id="29" orient="horz" pos="4217">
          <p15:clr>
            <a:srgbClr val="A4A3A4"/>
          </p15:clr>
        </p15:guide>
        <p15:guide id="30" pos="764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904CE51-D28B-B840-8D63-9996ADF3728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A4CEE8-8D92-394C-8F53-0459CF7637F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887B45-BF49-1748-9353-271AEFB1E63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7/21/2021</a:t>
            </a:fld>
            <a:endParaRPr lang="en-US"/>
          </a:p>
        </p:txBody>
      </p:sp>
      <p:sp>
        <p:nvSpPr>
          <p:cNvPr id="5" name="Footer Placeholder 4">
            <a:extLst>
              <a:ext uri="{FF2B5EF4-FFF2-40B4-BE49-F238E27FC236}">
                <a16:creationId xmlns:a16="http://schemas.microsoft.com/office/drawing/2014/main" id="{6DA36106-03A4-5447-A2D8-4F4318C0F36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endParaRPr lang="en-US"/>
          </a:p>
        </p:txBody>
      </p:sp>
      <p:sp>
        <p:nvSpPr>
          <p:cNvPr id="6" name="Slide Number Placeholder 5">
            <a:extLst>
              <a:ext uri="{FF2B5EF4-FFF2-40B4-BE49-F238E27FC236}">
                <a16:creationId xmlns:a16="http://schemas.microsoft.com/office/drawing/2014/main" id="{337682CC-4D76-4748-8816-DB7AD4BA387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a:p>
        </p:txBody>
      </p:sp>
    </p:spTree>
    <p:extLst>
      <p:ext uri="{BB962C8B-B14F-4D97-AF65-F5344CB8AC3E}">
        <p14:creationId xmlns:p14="http://schemas.microsoft.com/office/powerpoint/2010/main" val="2691677774"/>
      </p:ext>
    </p:extLst>
  </p:cSld>
  <p:clrMap bg1="dk1" tx1="lt1" bg2="dk2" tx2="lt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 id="2147483700" r:id="rId12"/>
    <p:sldLayoutId id="2147483701" r:id="rId13"/>
    <p:sldLayoutId id="2147483702" r:id="rId14"/>
    <p:sldLayoutId id="2147483809" r:id="rId15"/>
  </p:sldLayoutIdLst>
  <p:txStyles>
    <p:titleStyle>
      <a:lvl1pPr algn="l" defTabSz="914400" rtl="0" eaLnBrk="1" latinLnBrk="0" hangingPunct="1">
        <a:lnSpc>
          <a:spcPct val="90000"/>
        </a:lnSpc>
        <a:spcBef>
          <a:spcPct val="0"/>
        </a:spcBef>
        <a:buNone/>
        <a:defRPr sz="44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904CE51-D28B-B840-8D63-9996ADF3728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A4CEE8-8D92-394C-8F53-0459CF7637F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887B45-BF49-1748-9353-271AEFB1E63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7/21/2021</a:t>
            </a:fld>
            <a:endParaRPr lang="en-US"/>
          </a:p>
        </p:txBody>
      </p:sp>
      <p:sp>
        <p:nvSpPr>
          <p:cNvPr id="5" name="Footer Placeholder 4">
            <a:extLst>
              <a:ext uri="{FF2B5EF4-FFF2-40B4-BE49-F238E27FC236}">
                <a16:creationId xmlns:a16="http://schemas.microsoft.com/office/drawing/2014/main" id="{6DA36106-03A4-5447-A2D8-4F4318C0F36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.NET Conf 2020</a:t>
            </a:r>
          </a:p>
        </p:txBody>
      </p:sp>
      <p:sp>
        <p:nvSpPr>
          <p:cNvPr id="6" name="Slide Number Placeholder 5">
            <a:extLst>
              <a:ext uri="{FF2B5EF4-FFF2-40B4-BE49-F238E27FC236}">
                <a16:creationId xmlns:a16="http://schemas.microsoft.com/office/drawing/2014/main" id="{337682CC-4D76-4748-8816-DB7AD4BA387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a:p>
        </p:txBody>
      </p:sp>
    </p:spTree>
    <p:extLst>
      <p:ext uri="{BB962C8B-B14F-4D97-AF65-F5344CB8AC3E}">
        <p14:creationId xmlns:p14="http://schemas.microsoft.com/office/powerpoint/2010/main" val="931873889"/>
      </p:ext>
    </p:extLst>
  </p:cSld>
  <p:clrMap bg1="dk1" tx1="lt1" bg2="dk2" tx2="lt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a:lvl1pPr algn="l" defTabSz="914400" rtl="0" eaLnBrk="1" latinLnBrk="0" hangingPunct="1">
        <a:lnSpc>
          <a:spcPct val="90000"/>
        </a:lnSpc>
        <a:spcBef>
          <a:spcPct val="0"/>
        </a:spcBef>
        <a:buNone/>
        <a:defRPr sz="44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000000"/>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904CE51-D28B-B840-8D63-9996ADF3728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A4CEE8-8D92-394C-8F53-0459CF7637F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887B45-BF49-1748-9353-271AEFB1E63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0A627400-D089-7447-864B-77479EBD4214}" type="datetimeFigureOut">
              <a:rPr lang="en-US" smtClean="0"/>
              <a:pPr/>
              <a:t>7/21/2021</a:t>
            </a:fld>
            <a:endParaRPr lang="en-US"/>
          </a:p>
        </p:txBody>
      </p:sp>
      <p:sp>
        <p:nvSpPr>
          <p:cNvPr id="5" name="Footer Placeholder 4">
            <a:extLst>
              <a:ext uri="{FF2B5EF4-FFF2-40B4-BE49-F238E27FC236}">
                <a16:creationId xmlns:a16="http://schemas.microsoft.com/office/drawing/2014/main" id="{6DA36106-03A4-5447-A2D8-4F4318C0F36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r>
              <a:rPr lang="en-US"/>
              <a:t>.NET Conf 2020</a:t>
            </a:r>
          </a:p>
        </p:txBody>
      </p:sp>
      <p:sp>
        <p:nvSpPr>
          <p:cNvPr id="6" name="Slide Number Placeholder 5">
            <a:extLst>
              <a:ext uri="{FF2B5EF4-FFF2-40B4-BE49-F238E27FC236}">
                <a16:creationId xmlns:a16="http://schemas.microsoft.com/office/drawing/2014/main" id="{337682CC-4D76-4748-8816-DB7AD4BA387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stStyle>
          <a:p>
            <a:fld id="{CDACE531-2FE7-1449-9EEA-A972806695F4}" type="slidenum">
              <a:rPr lang="en-US" smtClean="0"/>
              <a:pPr/>
              <a:t>‹#›</a:t>
            </a:fld>
            <a:endParaRPr lang="en-US"/>
          </a:p>
        </p:txBody>
      </p:sp>
    </p:spTree>
    <p:extLst>
      <p:ext uri="{BB962C8B-B14F-4D97-AF65-F5344CB8AC3E}">
        <p14:creationId xmlns:p14="http://schemas.microsoft.com/office/powerpoint/2010/main" val="1134297460"/>
      </p:ext>
    </p:extLst>
  </p:cSld>
  <p:clrMap bg1="dk1" tx1="lt1" bg2="dk2" tx2="lt2" accent1="accent1" accent2="accent2" accent3="accent3" accent4="accent4" accent5="accent5" accent6="accent6" hlink="hlink" folHlink="folHlink"/>
  <p:sldLayoutIdLst>
    <p:sldLayoutId id="2147483704" r:id="rId1"/>
    <p:sldLayoutId id="2147483705" r:id="rId2"/>
    <p:sldLayoutId id="2147483706" r:id="rId3"/>
    <p:sldLayoutId id="2147483707" r:id="rId4"/>
    <p:sldLayoutId id="2147483708" r:id="rId5"/>
    <p:sldLayoutId id="2147483709" r:id="rId6"/>
    <p:sldLayoutId id="2147483710" r:id="rId7"/>
    <p:sldLayoutId id="2147483711" r:id="rId8"/>
    <p:sldLayoutId id="2147483712" r:id="rId9"/>
    <p:sldLayoutId id="2147483713" r:id="rId10"/>
    <p:sldLayoutId id="2147483714" r:id="rId11"/>
    <p:sldLayoutId id="2147483715" r:id="rId12"/>
    <p:sldLayoutId id="2147483810" r:id="rId13"/>
  </p:sldLayoutIdLst>
  <p:txStyles>
    <p:titleStyle>
      <a:lvl1pPr algn="l" defTabSz="914400" rtl="0" eaLnBrk="1" latinLnBrk="0" hangingPunct="1">
        <a:lnSpc>
          <a:spcPct val="90000"/>
        </a:lnSpc>
        <a:spcBef>
          <a:spcPct val="0"/>
        </a:spcBef>
        <a:buNone/>
        <a:defRPr sz="44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26"/>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2876331506"/>
      </p:ext>
    </p:extLst>
  </p:cSld>
  <p:clrMap bg1="lt1" tx1="dk1" bg2="lt2" tx2="dk2" accent1="accent1" accent2="accent2" accent3="accent3" accent4="accent4" accent5="accent5" accent6="accent6" hlink="hlink" folHlink="folHlink"/>
  <p:sldLayoutIdLst>
    <p:sldLayoutId id="2147483717" r:id="rId1"/>
    <p:sldLayoutId id="2147483718" r:id="rId2"/>
    <p:sldLayoutId id="2147483719" r:id="rId3"/>
    <p:sldLayoutId id="2147483720" r:id="rId4"/>
    <p:sldLayoutId id="2147483721" r:id="rId5"/>
    <p:sldLayoutId id="2147483722" r:id="rId6"/>
    <p:sldLayoutId id="2147483723" r:id="rId7"/>
    <p:sldLayoutId id="2147483724" r:id="rId8"/>
    <p:sldLayoutId id="2147483725" r:id="rId9"/>
    <p:sldLayoutId id="2147483726" r:id="rId10"/>
    <p:sldLayoutId id="2147483727" r:id="rId11"/>
    <p:sldLayoutId id="2147483728" r:id="rId12"/>
    <p:sldLayoutId id="2147483729" r:id="rId13"/>
    <p:sldLayoutId id="2147483730" r:id="rId14"/>
    <p:sldLayoutId id="2147483731" r:id="rId15"/>
    <p:sldLayoutId id="2147483732" r:id="rId16"/>
    <p:sldLayoutId id="2147483733" r:id="rId17"/>
    <p:sldLayoutId id="2147483734" r:id="rId18"/>
    <p:sldLayoutId id="2147483735" r:id="rId19"/>
    <p:sldLayoutId id="2147483736" r:id="rId20"/>
    <p:sldLayoutId id="2147483737" r:id="rId21"/>
    <p:sldLayoutId id="2147483738" r:id="rId22"/>
    <p:sldLayoutId id="2147483739" r:id="rId23"/>
    <p:sldLayoutId id="2147483740" r:id="rId24"/>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29"/>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374386698"/>
      </p:ext>
    </p:extLst>
  </p:cSld>
  <p:clrMap bg1="lt1" tx1="dk1" bg2="lt2" tx2="dk2" accent1="accent1" accent2="accent2" accent3="accent3" accent4="accent4" accent5="accent5" accent6="accent6" hlink="hlink" folHlink="folHlink"/>
  <p:sldLayoutIdLst>
    <p:sldLayoutId id="2147483742" r:id="rId1"/>
    <p:sldLayoutId id="2147483743" r:id="rId2"/>
    <p:sldLayoutId id="2147483744" r:id="rId3"/>
    <p:sldLayoutId id="2147483745" r:id="rId4"/>
    <p:sldLayoutId id="2147483746" r:id="rId5"/>
    <p:sldLayoutId id="2147483747" r:id="rId6"/>
    <p:sldLayoutId id="2147483748" r:id="rId7"/>
    <p:sldLayoutId id="2147483749" r:id="rId8"/>
    <p:sldLayoutId id="2147483750" r:id="rId9"/>
    <p:sldLayoutId id="2147483751" r:id="rId10"/>
    <p:sldLayoutId id="2147483752" r:id="rId11"/>
    <p:sldLayoutId id="2147483753" r:id="rId12"/>
    <p:sldLayoutId id="2147483754" r:id="rId13"/>
    <p:sldLayoutId id="2147483755" r:id="rId14"/>
    <p:sldLayoutId id="2147483756" r:id="rId15"/>
    <p:sldLayoutId id="2147483757" r:id="rId16"/>
    <p:sldLayoutId id="2147483759" r:id="rId17"/>
    <p:sldLayoutId id="2147483760" r:id="rId18"/>
    <p:sldLayoutId id="2147483761" r:id="rId19"/>
    <p:sldLayoutId id="2147483762" r:id="rId20"/>
    <p:sldLayoutId id="2147483763" r:id="rId21"/>
    <p:sldLayoutId id="2147483764" r:id="rId22"/>
    <p:sldLayoutId id="2147483765" r:id="rId23"/>
    <p:sldLayoutId id="2147483766" r:id="rId24"/>
    <p:sldLayoutId id="2147483767" r:id="rId25"/>
    <p:sldLayoutId id="2147483768" r:id="rId26"/>
    <p:sldLayoutId id="2147483769" r:id="rId27"/>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5"/>
          <a:srcRect l="762"/>
          <a:stretch/>
        </p:blipFill>
        <p:spPr>
          <a:xfrm rot="5400000">
            <a:off x="9509761" y="2843774"/>
            <a:ext cx="6858000" cy="1170455"/>
          </a:xfrm>
          <a:prstGeom prst="rect">
            <a:avLst/>
          </a:prstGeom>
        </p:spPr>
      </p:pic>
    </p:spTree>
    <p:extLst>
      <p:ext uri="{BB962C8B-B14F-4D97-AF65-F5344CB8AC3E}">
        <p14:creationId xmlns:p14="http://schemas.microsoft.com/office/powerpoint/2010/main" val="395973554"/>
      </p:ext>
    </p:extLst>
  </p:cSld>
  <p:clrMap bg1="lt1" tx1="dk1" bg2="lt2" tx2="dk2" accent1="accent1" accent2="accent2" accent3="accent3" accent4="accent4" accent5="accent5" accent6="accent6" hlink="hlink" folHlink="folHlink"/>
  <p:sldLayoutIdLst>
    <p:sldLayoutId id="2147483771" r:id="rId1"/>
    <p:sldLayoutId id="2147483772" r:id="rId2"/>
    <p:sldLayoutId id="2147483773" r:id="rId3"/>
  </p:sldLayoutIdLst>
  <p:transition>
    <p:fade/>
  </p:transition>
  <p:hf sldNum="0" hdr="0" ftr="0" dt="0"/>
  <p:txStyles>
    <p:titleStyle>
      <a:lvl1pPr algn="l" defTabSz="914367" rtl="0" eaLnBrk="1" latinLnBrk="0" hangingPunct="1">
        <a:lnSpc>
          <a:spcPct val="100000"/>
        </a:lnSpc>
        <a:spcBef>
          <a:spcPct val="0"/>
        </a:spcBef>
        <a:buNone/>
        <a:defRPr lang="en-US" sz="3529" b="0" kern="1200" cap="none" spc="-49" baseline="0" dirty="0" smtClean="0">
          <a:ln w="3175">
            <a:noFill/>
          </a:ln>
          <a:solidFill>
            <a:schemeClr val="tx1"/>
          </a:solidFill>
          <a:effectLst/>
          <a:latin typeface="+mj-lt"/>
          <a:ea typeface="+mn-ea"/>
          <a:cs typeface="Segoe UI" pitchFamily="34" charset="0"/>
        </a:defRPr>
      </a:lvl1pPr>
    </p:titleStyle>
    <p:bodyStyle>
      <a:lvl1pPr marL="224097" marR="0" indent="-224097" algn="l" defTabSz="91436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45" kern="1200" spc="0" baseline="0">
          <a:solidFill>
            <a:schemeClr val="tx1"/>
          </a:solidFill>
          <a:latin typeface="+mn-lt"/>
          <a:ea typeface="+mn-ea"/>
          <a:cs typeface="Segoe UI" panose="020B0502040204020203" pitchFamily="34" charset="0"/>
        </a:defRPr>
      </a:lvl1pPr>
      <a:lvl2pPr marL="448193" marR="0" indent="-224097" algn="l" defTabSz="91436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solidFill>
            <a:schemeClr val="tx1"/>
          </a:solidFill>
          <a:latin typeface="+mn-lt"/>
          <a:ea typeface="+mn-ea"/>
          <a:cs typeface="+mn-cs"/>
        </a:defRPr>
      </a:lvl2pPr>
      <a:lvl3pPr marL="644278" marR="0" indent="-196085" algn="l" defTabSz="91436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68" kern="1200" spc="0" baseline="0">
          <a:solidFill>
            <a:schemeClr val="tx1"/>
          </a:solidFill>
          <a:latin typeface="+mn-lt"/>
          <a:ea typeface="+mn-ea"/>
          <a:cs typeface="+mn-cs"/>
        </a:defRPr>
      </a:lvl3pPr>
      <a:lvl4pPr marL="826357" marR="0" indent="-177410" algn="l" defTabSz="91436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solidFill>
            <a:schemeClr val="tx1"/>
          </a:solidFill>
          <a:latin typeface="+mn-lt"/>
          <a:ea typeface="+mn-ea"/>
          <a:cs typeface="+mn-cs"/>
        </a:defRPr>
      </a:lvl4pPr>
      <a:lvl5pPr marL="1003766" marR="0" indent="-164960" algn="l" defTabSz="91436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75">
          <p15:clr>
            <a:srgbClr val="C35EA4"/>
          </p15:clr>
        </p15:guide>
        <p15:guide id="17" pos="7460">
          <p15:clr>
            <a:srgbClr val="C35EA4"/>
          </p15:clr>
        </p15:guide>
        <p15:guide id="25" orient="horz" pos="376">
          <p15:clr>
            <a:srgbClr val="C35EA4"/>
          </p15:clr>
        </p15:guide>
        <p15:guide id="26" orient="horz" pos="4028">
          <p15:clr>
            <a:srgbClr val="C35EA4"/>
          </p15:clr>
        </p15:guide>
        <p15:guide id="27" orient="horz" pos="188">
          <p15:clr>
            <a:srgbClr val="A4A3A4"/>
          </p15:clr>
        </p15:guide>
        <p15:guide id="28" pos="189">
          <p15:clr>
            <a:srgbClr val="A4A3A4"/>
          </p15:clr>
        </p15:guide>
        <p15:guide id="29" orient="horz" pos="4217">
          <p15:clr>
            <a:srgbClr val="A4A3A4"/>
          </p15:clr>
        </p15:guide>
        <p15:guide id="30" pos="7645">
          <p15:clr>
            <a:srgbClr val="A4A3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EC9C5FF-49A6-3641-93FE-2D02BE75870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B546F87-15F9-4D48-A00A-E578542C84C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FDB05E-7832-AA4F-81BC-CD63B6421B1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56768435-DD3B-A64A-83AE-6E1472C734DE}" type="datetimeFigureOut">
              <a:rPr lang="en-US" smtClean="0"/>
              <a:pPr/>
              <a:t>7/21/2021</a:t>
            </a:fld>
            <a:endParaRPr lang="en-US">
              <a:latin typeface="Open Sans" panose="020B0606030504020204" pitchFamily="34" charset="0"/>
              <a:ea typeface="Open Sans" panose="020B0606030504020204" pitchFamily="34" charset="0"/>
              <a:cs typeface="Open Sans" panose="020B0606030504020204" pitchFamily="34" charset="0"/>
            </a:endParaRPr>
          </a:p>
        </p:txBody>
      </p:sp>
      <p:sp>
        <p:nvSpPr>
          <p:cNvPr id="5" name="Footer Placeholder 4">
            <a:extLst>
              <a:ext uri="{FF2B5EF4-FFF2-40B4-BE49-F238E27FC236}">
                <a16:creationId xmlns:a16="http://schemas.microsoft.com/office/drawing/2014/main" id="{0CE57315-CE5D-A543-9D3B-3346406775F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Open Sans" panose="020B0606030504020204" pitchFamily="34" charset="0"/>
                <a:ea typeface="Open Sans" panose="020B0606030504020204" pitchFamily="34" charset="0"/>
                <a:cs typeface="Open Sans" panose="020B0606030504020204" pitchFamily="34" charset="0"/>
              </a:defRPr>
            </a:lvl1pPr>
          </a:lstStyle>
          <a:p>
            <a:endParaRPr lang="en-US">
              <a:latin typeface="Open Sans" panose="020B0606030504020204" pitchFamily="34" charset="0"/>
              <a:ea typeface="Open Sans" panose="020B0606030504020204" pitchFamily="34" charset="0"/>
              <a:cs typeface="Open Sans" panose="020B0606030504020204" pitchFamily="34" charset="0"/>
            </a:endParaRPr>
          </a:p>
        </p:txBody>
      </p:sp>
      <p:sp>
        <p:nvSpPr>
          <p:cNvPr id="6" name="Slide Number Placeholder 5">
            <a:extLst>
              <a:ext uri="{FF2B5EF4-FFF2-40B4-BE49-F238E27FC236}">
                <a16:creationId xmlns:a16="http://schemas.microsoft.com/office/drawing/2014/main" id="{EFF10026-0A9C-9A46-AD1E-77740F2B278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Open Sans" panose="020B0606030504020204" pitchFamily="34" charset="0"/>
                <a:ea typeface="Open Sans" panose="020B0606030504020204" pitchFamily="34" charset="0"/>
                <a:cs typeface="Open Sans" panose="020B0606030504020204" pitchFamily="34" charset="0"/>
              </a:defRPr>
            </a:lvl1pPr>
          </a:lstStyle>
          <a:p>
            <a:fld id="{7D5DC4AA-26C1-8546-A5E8-BF0EE6480C6E}" type="slidenum">
              <a:rPr lang="en-US" smtClean="0"/>
              <a:pPr/>
              <a:t>‹#›</a:t>
            </a:fld>
            <a:endParaRPr lang="en-US">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45886514"/>
      </p:ext>
    </p:extLst>
  </p:cSld>
  <p:clrMap bg1="lt1" tx1="dk1" bg2="lt2" tx2="dk2" accent1="accent1" accent2="accent2" accent3="accent3" accent4="accent4" accent5="accent5" accent6="accent6" hlink="hlink" folHlink="folHlink"/>
  <p:sldLayoutIdLst>
    <p:sldLayoutId id="2147483775" r:id="rId1"/>
    <p:sldLayoutId id="2147483776" r:id="rId2"/>
  </p:sldLayoutIdLst>
  <p:txStyles>
    <p:titleStyle>
      <a:lvl1pPr algn="l" defTabSz="914400" rtl="0" eaLnBrk="1" latinLnBrk="0" hangingPunct="1">
        <a:lnSpc>
          <a:spcPct val="90000"/>
        </a:lnSpc>
        <a:spcBef>
          <a:spcPct val="0"/>
        </a:spcBef>
        <a:buNone/>
        <a:defRPr sz="44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2"/>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8">
            <a:lum/>
          </a:blip>
          <a:srcRect/>
          <a:stretch>
            <a:fillRect/>
          </a:stretch>
        </a:blipFill>
        <a:effectLst/>
      </p:bgPr>
    </p:bg>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56440BE9-FB7B-B047-8F94-301096C62764}"/>
              </a:ext>
            </a:extLst>
          </p:cNvPr>
          <p:cNvGrpSpPr/>
          <p:nvPr userDrawn="1"/>
        </p:nvGrpSpPr>
        <p:grpSpPr>
          <a:xfrm rot="5400000">
            <a:off x="8799956" y="3655407"/>
            <a:ext cx="8028432" cy="671318"/>
            <a:chOff x="2697136" y="3906990"/>
            <a:chExt cx="8028432" cy="671318"/>
          </a:xfrm>
        </p:grpSpPr>
        <p:pic>
          <p:nvPicPr>
            <p:cNvPr id="49"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D7C23672-022A-8249-BC07-90C66FCA7091}"/>
                </a:ext>
                <a:ext uri="{C183D7F6-B498-43B3-948B-1728B52AA6E4}">
                  <adec:decorative xmlns:adec="http://schemas.microsoft.com/office/drawing/2017/decorative" val="0"/>
                </a:ext>
              </a:extLst>
            </p:cNvPr>
            <p:cNvPicPr>
              <a:picLocks noChangeAspect="1"/>
            </p:cNvPicPr>
            <p:nvPr userDrawn="1"/>
          </p:nvPicPr>
          <p:blipFill rotWithShape="1">
            <a:blip r:embed="rId19"/>
            <a:srcRect l="762" t="81642"/>
            <a:stretch/>
          </p:blipFill>
          <p:spPr>
            <a:xfrm>
              <a:off x="3867568" y="4148055"/>
              <a:ext cx="6858000" cy="214882"/>
            </a:xfrm>
            <a:prstGeom prst="rect">
              <a:avLst/>
            </a:prstGeom>
          </p:spPr>
        </p:pic>
        <p:pic>
          <p:nvPicPr>
            <p:cNvPr id="50"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891C1777-828C-934E-ACF8-094CE9E57516}"/>
                </a:ext>
                <a:ext uri="{C183D7F6-B498-43B3-948B-1728B52AA6E4}">
                  <adec:decorative xmlns:adec="http://schemas.microsoft.com/office/drawing/2017/decorative" val="0"/>
                </a:ext>
              </a:extLst>
            </p:cNvPr>
            <p:cNvPicPr>
              <a:picLocks noChangeAspect="1"/>
            </p:cNvPicPr>
            <p:nvPr userDrawn="1"/>
          </p:nvPicPr>
          <p:blipFill rotWithShape="1">
            <a:blip r:embed="rId19"/>
            <a:srcRect l="762" t="2805" b="78837"/>
            <a:stretch/>
          </p:blipFill>
          <p:spPr>
            <a:xfrm>
              <a:off x="3867568" y="3906990"/>
              <a:ext cx="6858000" cy="214882"/>
            </a:xfrm>
            <a:prstGeom prst="rect">
              <a:avLst/>
            </a:prstGeom>
          </p:spPr>
        </p:pic>
        <p:pic>
          <p:nvPicPr>
            <p:cNvPr id="51"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1E4D2B9D-F980-FE42-A8E2-680385BD3F7C}"/>
                </a:ext>
                <a:ext uri="{C183D7F6-B498-43B3-948B-1728B52AA6E4}">
                  <adec:decorative xmlns:adec="http://schemas.microsoft.com/office/drawing/2017/decorative" val="0"/>
                </a:ext>
              </a:extLst>
            </p:cNvPr>
            <p:cNvPicPr>
              <a:picLocks noChangeAspect="1"/>
            </p:cNvPicPr>
            <p:nvPr userDrawn="1"/>
          </p:nvPicPr>
          <p:blipFill rotWithShape="1">
            <a:blip r:embed="rId19"/>
            <a:srcRect l="66959" t="22313" r="16443" b="20453"/>
            <a:stretch/>
          </p:blipFill>
          <p:spPr>
            <a:xfrm>
              <a:off x="2697136" y="3908384"/>
              <a:ext cx="1146986" cy="669924"/>
            </a:xfrm>
            <a:prstGeom prst="rect">
              <a:avLst/>
            </a:prstGeom>
          </p:spPr>
        </p:pic>
      </p:grpSp>
      <p:sp>
        <p:nvSpPr>
          <p:cNvPr id="2" name="btfpLayoutConfig" hidden="1">
            <a:extLst>
              <a:ext uri="{FF2B5EF4-FFF2-40B4-BE49-F238E27FC236}">
                <a16:creationId xmlns:a16="http://schemas.microsoft.com/office/drawing/2014/main" id="{386F9976-E726-4022-822A-C3E62F45D549}"/>
              </a:ext>
            </a:extLst>
          </p:cNvPr>
          <p:cNvSpPr txBox="1"/>
          <p:nvPr userDrawn="1"/>
        </p:nvSpPr>
        <p:spPr>
          <a:xfrm>
            <a:off x="12700" y="12700"/>
            <a:ext cx="8890000" cy="15389"/>
          </a:xfrm>
          <a:prstGeom prst="rect">
            <a:avLst/>
          </a:prstGeom>
          <a:noFill/>
        </p:spPr>
        <p:txBody>
          <a:bodyPr vert="horz" wrap="square" lIns="0" tIns="0" rIns="0" bIns="0" rtlCol="0">
            <a:spAutoFit/>
          </a:bodyPr>
          <a:lstStyle/>
          <a:p>
            <a:pPr algn="l"/>
            <a:r>
              <a:rPr lang="en-US" sz="100">
                <a:gradFill flip="none" rotWithShape="1">
                  <a:gsLst>
                    <a:gs pos="2917">
                      <a:srgbClr val="FFFFFF">
                        <a:alpha val="0"/>
                      </a:srgbClr>
                    </a:gs>
                    <a:gs pos="30000">
                      <a:schemeClr val="tx1">
                        <a:alpha val="0"/>
                      </a:schemeClr>
                    </a:gs>
                  </a:gsLst>
                  <a:lin ang="5400000" scaled="0"/>
                  <a:tileRect/>
                </a:gradFill>
              </a:rPr>
              <a:t>overall_0_132242752929755876 columns_1_132242752929755876 </a:t>
            </a:r>
            <a:endParaRPr lang="en-US" sz="100" err="1">
              <a:gradFill flip="none" rotWithShape="1">
                <a:gsLst>
                  <a:gs pos="2917">
                    <a:srgbClr val="FFFFFF">
                      <a:alpha val="0"/>
                    </a:srgbClr>
                  </a:gs>
                  <a:gs pos="30000">
                    <a:schemeClr val="tx1">
                      <a:alpha val="0"/>
                    </a:schemeClr>
                  </a:gs>
                </a:gsLst>
                <a:lin ang="5400000" scaled="0"/>
                <a:tileRect/>
              </a:gradFill>
            </a:endParaRPr>
          </a:p>
        </p:txBody>
      </p:sp>
      <p:pic>
        <p:nvPicPr>
          <p:cNvPr id="8" name="Picture 7">
            <a:extLst>
              <a:ext uri="{FF2B5EF4-FFF2-40B4-BE49-F238E27FC236}">
                <a16:creationId xmlns:a16="http://schemas.microsoft.com/office/drawing/2014/main" id="{C2AD0090-769F-F14C-9904-7F22C556E239}"/>
              </a:ext>
            </a:extLst>
          </p:cNvPr>
          <p:cNvPicPr>
            <a:picLocks noChangeAspect="1"/>
          </p:cNvPicPr>
          <p:nvPr userDrawn="1"/>
        </p:nvPicPr>
        <p:blipFill>
          <a:blip r:embed="rId20"/>
          <a:stretch>
            <a:fillRect/>
          </a:stretch>
        </p:blipFill>
        <p:spPr>
          <a:xfrm>
            <a:off x="10955338" y="277717"/>
            <a:ext cx="876300" cy="186116"/>
          </a:xfrm>
          <a:prstGeom prst="rect">
            <a:avLst/>
          </a:prstGeom>
        </p:spPr>
      </p:pic>
      <p:pic>
        <p:nvPicPr>
          <p:cNvPr id="14" name="Picture 13">
            <a:extLst>
              <a:ext uri="{FF2B5EF4-FFF2-40B4-BE49-F238E27FC236}">
                <a16:creationId xmlns:a16="http://schemas.microsoft.com/office/drawing/2014/main" id="{5DAA3DA2-01C1-4242-B5F6-B5B24B5390AB}"/>
              </a:ext>
            </a:extLst>
          </p:cNvPr>
          <p:cNvPicPr>
            <a:picLocks noChangeAspect="1"/>
          </p:cNvPicPr>
          <p:nvPr userDrawn="1"/>
        </p:nvPicPr>
        <p:blipFill>
          <a:blip r:embed="rId21"/>
          <a:stretch>
            <a:fillRect/>
          </a:stretch>
        </p:blipFill>
        <p:spPr>
          <a:xfrm>
            <a:off x="360362" y="277717"/>
            <a:ext cx="1935163" cy="175165"/>
          </a:xfrm>
          <a:prstGeom prst="rect">
            <a:avLst/>
          </a:prstGeom>
        </p:spPr>
      </p:pic>
    </p:spTree>
    <p:extLst>
      <p:ext uri="{BB962C8B-B14F-4D97-AF65-F5344CB8AC3E}">
        <p14:creationId xmlns:p14="http://schemas.microsoft.com/office/powerpoint/2010/main" val="2828172540"/>
      </p:ext>
    </p:extLst>
  </p:cSld>
  <p:clrMap bg1="lt1" tx1="dk1" bg2="lt2" tx2="dk2" accent1="accent1" accent2="accent2" accent3="accent3" accent4="accent4" accent5="accent5" accent6="accent6" hlink="hlink" folHlink="folHlink"/>
  <p:sldLayoutIdLst>
    <p:sldLayoutId id="2147483778" r:id="rId1"/>
    <p:sldLayoutId id="2147483779" r:id="rId2"/>
    <p:sldLayoutId id="2147483780" r:id="rId3"/>
    <p:sldLayoutId id="2147483781" r:id="rId4"/>
    <p:sldLayoutId id="2147483782" r:id="rId5"/>
    <p:sldLayoutId id="2147483783" r:id="rId6"/>
    <p:sldLayoutId id="2147483784" r:id="rId7"/>
    <p:sldLayoutId id="2147483785" r:id="rId8"/>
    <p:sldLayoutId id="2147483786" r:id="rId9"/>
    <p:sldLayoutId id="2147483787" r:id="rId10"/>
    <p:sldLayoutId id="2147483788" r:id="rId11"/>
    <p:sldLayoutId id="2147483789" r:id="rId12"/>
    <p:sldLayoutId id="2147483790" r:id="rId13"/>
    <p:sldLayoutId id="2147483791" r:id="rId14"/>
    <p:sldLayoutId id="2147483792" r:id="rId15"/>
    <p:sldLayoutId id="2147483793" r:id="rId16"/>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7051">
                <a:schemeClr val="tx1"/>
              </a:gs>
              <a:gs pos="20000">
                <a:schemeClr val="tx1"/>
              </a:gs>
            </a:gsLst>
            <a:lin ang="5400000" scaled="1"/>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xml"/><Relationship Id="rId1" Type="http://schemas.openxmlformats.org/officeDocument/2006/relationships/slideLayout" Target="../slideLayouts/slideLayout16.xml"/><Relationship Id="rId4" Type="http://schemas.openxmlformats.org/officeDocument/2006/relationships/image" Target="../media/image28.svg"/></Relationships>
</file>

<file path=ppt/slides/_rels/slide1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0.xml"/><Relationship Id="rId1" Type="http://schemas.openxmlformats.org/officeDocument/2006/relationships/slideLayout" Target="../slideLayouts/slideLayout53.xml"/></Relationships>
</file>

<file path=ppt/slides/_rels/slide1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3.xml"/></Relationships>
</file>

<file path=ppt/slides/_rels/slide1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09.xml"/></Relationships>
</file>

<file path=ppt/slides/_rels/slide1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2.xml"/><Relationship Id="rId1" Type="http://schemas.openxmlformats.org/officeDocument/2006/relationships/slideLayout" Target="../slideLayouts/slideLayout108.xml"/><Relationship Id="rId5" Type="http://schemas.openxmlformats.org/officeDocument/2006/relationships/image" Target="../media/image58.png"/><Relationship Id="rId4" Type="http://schemas.openxmlformats.org/officeDocument/2006/relationships/image" Target="../media/image57.png"/></Relationships>
</file>

<file path=ppt/slides/_rels/slide1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3.xml"/><Relationship Id="rId1" Type="http://schemas.openxmlformats.org/officeDocument/2006/relationships/slideLayout" Target="../slideLayouts/slideLayout10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09.xml"/></Relationships>
</file>

<file path=ppt/slides/_rels/slide1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5.xml"/><Relationship Id="rId1" Type="http://schemas.openxmlformats.org/officeDocument/2006/relationships/slideLayout" Target="../slideLayouts/slideLayout28.xml"/></Relationships>
</file>

<file path=ppt/slides/_rels/slide19.xml.rels><?xml version="1.0" encoding="UTF-8" standalone="yes"?>
<Relationships xmlns="http://schemas.openxmlformats.org/package/2006/relationships"><Relationship Id="rId3" Type="http://schemas.openxmlformats.org/officeDocument/2006/relationships/image" Target="../media/image62.svg"/><Relationship Id="rId2" Type="http://schemas.openxmlformats.org/officeDocument/2006/relationships/image" Target="../media/image61.png"/><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xml"/><Relationship Id="rId1" Type="http://schemas.openxmlformats.org/officeDocument/2006/relationships/slideLayout" Target="../slideLayouts/slideLayout27.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0.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7.xml"/></Relationships>
</file>

<file path=ppt/slides/_rels/slide3.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svg"/><Relationship Id="rId2" Type="http://schemas.openxmlformats.org/officeDocument/2006/relationships/notesSlide" Target="../notesSlides/notesSlide3.xml"/><Relationship Id="rId1" Type="http://schemas.openxmlformats.org/officeDocument/2006/relationships/slideLayout" Target="../slideLayouts/slideLayout42.xml"/><Relationship Id="rId6" Type="http://schemas.openxmlformats.org/officeDocument/2006/relationships/image" Target="../media/image36.png"/><Relationship Id="rId11" Type="http://schemas.openxmlformats.org/officeDocument/2006/relationships/image" Target="../media/image41.svg"/><Relationship Id="rId5" Type="http://schemas.openxmlformats.org/officeDocument/2006/relationships/image" Target="../media/image35.emf"/><Relationship Id="rId10" Type="http://schemas.openxmlformats.org/officeDocument/2006/relationships/image" Target="../media/image40.png"/><Relationship Id="rId4" Type="http://schemas.openxmlformats.org/officeDocument/2006/relationships/image" Target="../media/image34.svg"/><Relationship Id="rId9" Type="http://schemas.openxmlformats.org/officeDocument/2006/relationships/image" Target="../media/image39.svg"/></Relationships>
</file>

<file path=ppt/slides/_rels/slide4.xml.rels><?xml version="1.0" encoding="UTF-8" standalone="yes"?>
<Relationships xmlns="http://schemas.openxmlformats.org/package/2006/relationships"><Relationship Id="rId8" Type="http://schemas.openxmlformats.org/officeDocument/2006/relationships/image" Target="../media/image47.sv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notesSlide" Target="../notesSlides/notesSlide4.xml"/><Relationship Id="rId1" Type="http://schemas.openxmlformats.org/officeDocument/2006/relationships/slideLayout" Target="../slideLayouts/slideLayout109.xml"/><Relationship Id="rId6" Type="http://schemas.openxmlformats.org/officeDocument/2006/relationships/image" Target="../media/image45.svg"/><Relationship Id="rId5" Type="http://schemas.openxmlformats.org/officeDocument/2006/relationships/image" Target="../media/image44.png"/><Relationship Id="rId10" Type="http://schemas.openxmlformats.org/officeDocument/2006/relationships/image" Target="../media/image49.svg"/><Relationship Id="rId4" Type="http://schemas.openxmlformats.org/officeDocument/2006/relationships/image" Target="../media/image43.svg"/><Relationship Id="rId9" Type="http://schemas.openxmlformats.org/officeDocument/2006/relationships/image" Target="../media/image48.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7.xml"/></Relationships>
</file>

<file path=ppt/slides/_rels/slide8.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28.svg"/><Relationship Id="rId2" Type="http://schemas.openxmlformats.org/officeDocument/2006/relationships/notesSlide" Target="../notesSlides/notesSlide8.xml"/><Relationship Id="rId1" Type="http://schemas.openxmlformats.org/officeDocument/2006/relationships/slideLayout" Target="../slideLayouts/slideLayout50.xml"/><Relationship Id="rId6" Type="http://schemas.openxmlformats.org/officeDocument/2006/relationships/image" Target="../media/image27.png"/><Relationship Id="rId5" Type="http://schemas.openxmlformats.org/officeDocument/2006/relationships/image" Target="../media/image52.png"/><Relationship Id="rId4" Type="http://schemas.openxmlformats.org/officeDocument/2006/relationships/image" Target="../media/image51.svg"/></Relationships>
</file>

<file path=ppt/slides/_rels/slide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9.xml"/><Relationship Id="rId1" Type="http://schemas.openxmlformats.org/officeDocument/2006/relationships/slideLayout" Target="../slideLayouts/slideLayout42.xml"/><Relationship Id="rId6" Type="http://schemas.openxmlformats.org/officeDocument/2006/relationships/image" Target="../media/image41.svg"/><Relationship Id="rId5" Type="http://schemas.openxmlformats.org/officeDocument/2006/relationships/image" Target="../media/image40.png"/><Relationship Id="rId4" Type="http://schemas.openxmlformats.org/officeDocument/2006/relationships/image" Target="../media/image39.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6FE8AF-C54E-8B47-969A-459B511062AA}"/>
              </a:ext>
            </a:extLst>
          </p:cNvPr>
          <p:cNvSpPr>
            <a:spLocks noGrp="1"/>
          </p:cNvSpPr>
          <p:nvPr>
            <p:ph type="title"/>
          </p:nvPr>
        </p:nvSpPr>
        <p:spPr/>
        <p:txBody>
          <a:bodyPr/>
          <a:lstStyle/>
          <a:p>
            <a:pPr algn="l"/>
            <a:r>
              <a:rPr lang="en-US" i="0" dirty="0">
                <a:solidFill>
                  <a:schemeClr val="tx1"/>
                </a:solidFill>
                <a:effectLst/>
              </a:rPr>
              <a:t>What’s New with .NET MAUI</a:t>
            </a:r>
          </a:p>
        </p:txBody>
      </p:sp>
      <p:pic>
        <p:nvPicPr>
          <p:cNvPr id="6" name="Graphic 5">
            <a:extLst>
              <a:ext uri="{FF2B5EF4-FFF2-40B4-BE49-F238E27FC236}">
                <a16:creationId xmlns:a16="http://schemas.microsoft.com/office/drawing/2014/main" id="{DD0C4129-C573-4BE7-A5B3-780AD4C632C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982086" y="4464164"/>
            <a:ext cx="3111500" cy="2324100"/>
          </a:xfrm>
          <a:prstGeom prst="rect">
            <a:avLst/>
          </a:prstGeom>
        </p:spPr>
      </p:pic>
      <p:sp>
        <p:nvSpPr>
          <p:cNvPr id="7" name="Text Placeholder 2">
            <a:extLst>
              <a:ext uri="{FF2B5EF4-FFF2-40B4-BE49-F238E27FC236}">
                <a16:creationId xmlns:a16="http://schemas.microsoft.com/office/drawing/2014/main" id="{86195FC9-A4A8-0841-B052-F67CC31A8CBF}"/>
              </a:ext>
            </a:extLst>
          </p:cNvPr>
          <p:cNvSpPr txBox="1">
            <a:spLocks/>
          </p:cNvSpPr>
          <p:nvPr/>
        </p:nvSpPr>
        <p:spPr>
          <a:xfrm>
            <a:off x="837108" y="4741863"/>
            <a:ext cx="10515600" cy="150018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Open Sans" panose="020B0606030504020204" pitchFamily="34" charset="0"/>
                <a:ea typeface="Open Sans" panose="020B0606030504020204" pitchFamily="34" charset="0"/>
                <a:cs typeface="Open Sans" panose="020B0606030504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Open Sans" panose="020B0606030504020204" pitchFamily="34" charset="0"/>
                <a:ea typeface="Open Sans" panose="020B0606030504020204" pitchFamily="34" charset="0"/>
                <a:cs typeface="Open Sans" panose="020B0606030504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Open Sans" panose="020B0606030504020204" pitchFamily="34" charset="0"/>
                <a:ea typeface="Open Sans" panose="020B0606030504020204" pitchFamily="34" charset="0"/>
                <a:cs typeface="Open Sans" panose="020B0606030504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Open Sans" panose="020B0606030504020204" pitchFamily="34" charset="0"/>
                <a:ea typeface="Open Sans" panose="020B0606030504020204" pitchFamily="34" charset="0"/>
                <a:cs typeface="Open Sans" panose="020B0606030504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Open Sans" panose="020B0606030504020204" pitchFamily="34" charset="0"/>
                <a:ea typeface="Open Sans" panose="020B0606030504020204" pitchFamily="34" charset="0"/>
                <a:cs typeface="Open Sans" panose="020B0606030504020204" pitchFamily="34" charset="0"/>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dirty="0"/>
              <a:t>Maddy Leger| </a:t>
            </a:r>
            <a:r>
              <a:rPr lang="en-US" sz="1800" dirty="0"/>
              <a:t>Program Manager | Microsoft</a:t>
            </a:r>
          </a:p>
          <a:p>
            <a:r>
              <a:rPr lang="en-US" sz="1800" dirty="0"/>
              <a:t>@maddyleger1 | maddy@microsoft.com</a:t>
            </a:r>
          </a:p>
          <a:p>
            <a:r>
              <a:rPr lang="en-US" sz="1800" dirty="0" err="1"/>
              <a:t>DotNet</a:t>
            </a:r>
            <a:r>
              <a:rPr lang="en-US" sz="1800" dirty="0"/>
              <a:t> 2021 | theurlist.com/maui-dotnetspain</a:t>
            </a:r>
            <a:endParaRPr lang="en-US" dirty="0"/>
          </a:p>
        </p:txBody>
      </p:sp>
    </p:spTree>
    <p:extLst>
      <p:ext uri="{BB962C8B-B14F-4D97-AF65-F5344CB8AC3E}">
        <p14:creationId xmlns:p14="http://schemas.microsoft.com/office/powerpoint/2010/main" val="38521206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50C0B0-ED21-4048-B32A-4023722F3F50}"/>
              </a:ext>
            </a:extLst>
          </p:cNvPr>
          <p:cNvSpPr>
            <a:spLocks noGrp="1"/>
          </p:cNvSpPr>
          <p:nvPr>
            <p:ph type="title"/>
          </p:nvPr>
        </p:nvSpPr>
        <p:spPr/>
        <p:txBody>
          <a:bodyPr/>
          <a:lstStyle/>
          <a:p>
            <a:r>
              <a:rPr lang="en-US" dirty="0"/>
              <a:t>.NET 6 Preview 4</a:t>
            </a:r>
          </a:p>
        </p:txBody>
      </p:sp>
      <p:pic>
        <p:nvPicPr>
          <p:cNvPr id="1026" name="Picture 2" descr="MAUI weather app running on ios, android, windows, macos">
            <a:extLst>
              <a:ext uri="{FF2B5EF4-FFF2-40B4-BE49-F238E27FC236}">
                <a16:creationId xmlns:a16="http://schemas.microsoft.com/office/drawing/2014/main" id="{E7DB1F4A-0E6F-49DD-B71A-EE9194F8AA23}"/>
              </a:ext>
              <a:ext uri="{C183D7F6-B498-43B3-948B-1728B52AA6E4}">
                <adec:decorative xmlns:adec="http://schemas.microsoft.com/office/drawing/2017/decorative" val="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1641" y="2244073"/>
            <a:ext cx="6739408" cy="47057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36579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FF8807-D586-AE4A-8AB1-26E9AF5620DC}"/>
              </a:ext>
            </a:extLst>
          </p:cNvPr>
          <p:cNvSpPr>
            <a:spLocks noGrp="1"/>
          </p:cNvSpPr>
          <p:nvPr>
            <p:ph type="title"/>
          </p:nvPr>
        </p:nvSpPr>
        <p:spPr/>
        <p:txBody>
          <a:bodyPr/>
          <a:lstStyle/>
          <a:p>
            <a:r>
              <a:rPr lang="en-US" dirty="0"/>
              <a:t>Visual Studio 2019 v16.11 preview</a:t>
            </a:r>
          </a:p>
        </p:txBody>
      </p:sp>
      <p:pic>
        <p:nvPicPr>
          <p:cNvPr id="5" name="Picture 4" descr="VS 2019 16.11 Preview Release blog post screenshot">
            <a:extLst>
              <a:ext uri="{FF2B5EF4-FFF2-40B4-BE49-F238E27FC236}">
                <a16:creationId xmlns:a16="http://schemas.microsoft.com/office/drawing/2014/main" id="{3C1EA56B-86FA-4CEB-92E6-3BC46CD20BBC}"/>
              </a:ext>
            </a:extLst>
          </p:cNvPr>
          <p:cNvPicPr>
            <a:picLocks noChangeAspect="1"/>
          </p:cNvPicPr>
          <p:nvPr/>
        </p:nvPicPr>
        <p:blipFill>
          <a:blip r:embed="rId2"/>
          <a:stretch>
            <a:fillRect/>
          </a:stretch>
        </p:blipFill>
        <p:spPr>
          <a:xfrm>
            <a:off x="614500" y="2313120"/>
            <a:ext cx="8187421" cy="5729826"/>
          </a:xfrm>
          <a:prstGeom prst="rect">
            <a:avLst/>
          </a:prstGeom>
        </p:spPr>
      </p:pic>
    </p:spTree>
    <p:extLst>
      <p:ext uri="{BB962C8B-B14F-4D97-AF65-F5344CB8AC3E}">
        <p14:creationId xmlns:p14="http://schemas.microsoft.com/office/powerpoint/2010/main" val="32704291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A74032-E8E8-484B-A3A5-CE4629CC1EE5}"/>
              </a:ext>
            </a:extLst>
          </p:cNvPr>
          <p:cNvSpPr>
            <a:spLocks noGrp="1"/>
          </p:cNvSpPr>
          <p:nvPr>
            <p:ph type="title"/>
          </p:nvPr>
        </p:nvSpPr>
        <p:spPr>
          <a:xfrm>
            <a:off x="351625" y="1143995"/>
            <a:ext cx="10515600" cy="2852737"/>
          </a:xfrm>
        </p:spPr>
        <p:txBody>
          <a:bodyPr>
            <a:normAutofit/>
          </a:bodyPr>
          <a:lstStyle/>
          <a:p>
            <a:r>
              <a:rPr lang="en-US" sz="4000" dirty="0"/>
              <a:t>Visual Studio 2022</a:t>
            </a:r>
            <a:br>
              <a:rPr lang="en-US" sz="4000" dirty="0"/>
            </a:br>
            <a:r>
              <a:rPr lang="en-US" sz="2800" dirty="0"/>
              <a:t>Previews coming soon!</a:t>
            </a:r>
            <a:endParaRPr lang="en-US" sz="4000" dirty="0"/>
          </a:p>
        </p:txBody>
      </p:sp>
      <p:pic>
        <p:nvPicPr>
          <p:cNvPr id="8" name="Picture 7" descr="VS 2022 announcement blog screenshot">
            <a:extLst>
              <a:ext uri="{FF2B5EF4-FFF2-40B4-BE49-F238E27FC236}">
                <a16:creationId xmlns:a16="http://schemas.microsoft.com/office/drawing/2014/main" id="{C38E78F5-79CE-4BFC-BE2F-7059ED84F90D}"/>
              </a:ext>
            </a:extLst>
          </p:cNvPr>
          <p:cNvPicPr>
            <a:picLocks noChangeAspect="1"/>
          </p:cNvPicPr>
          <p:nvPr/>
        </p:nvPicPr>
        <p:blipFill>
          <a:blip r:embed="rId2"/>
          <a:stretch>
            <a:fillRect/>
          </a:stretch>
        </p:blipFill>
        <p:spPr>
          <a:xfrm>
            <a:off x="5349400" y="789410"/>
            <a:ext cx="6993103" cy="5175769"/>
          </a:xfrm>
          <a:prstGeom prst="rect">
            <a:avLst/>
          </a:prstGeom>
        </p:spPr>
      </p:pic>
    </p:spTree>
    <p:extLst>
      <p:ext uri="{BB962C8B-B14F-4D97-AF65-F5344CB8AC3E}">
        <p14:creationId xmlns:p14="http://schemas.microsoft.com/office/powerpoint/2010/main" val="13029943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E41217-14BA-44DA-8303-22F240D9B19A}"/>
              </a:ext>
            </a:extLst>
          </p:cNvPr>
          <p:cNvSpPr>
            <a:spLocks noGrp="1"/>
          </p:cNvSpPr>
          <p:nvPr>
            <p:ph type="title"/>
          </p:nvPr>
        </p:nvSpPr>
        <p:spPr/>
        <p:txBody>
          <a:bodyPr/>
          <a:lstStyle/>
          <a:p>
            <a:r>
              <a:rPr lang="en-US" dirty="0"/>
              <a:t>Demo: .NET MAUI</a:t>
            </a:r>
          </a:p>
        </p:txBody>
      </p:sp>
      <p:sp>
        <p:nvSpPr>
          <p:cNvPr id="3" name="Text Placeholder 2">
            <a:extLst>
              <a:ext uri="{FF2B5EF4-FFF2-40B4-BE49-F238E27FC236}">
                <a16:creationId xmlns:a16="http://schemas.microsoft.com/office/drawing/2014/main" id="{EB8A5C6B-7A2E-4E14-AC55-834E6BD0EC69}"/>
              </a:ext>
            </a:extLst>
          </p:cNvPr>
          <p:cNvSpPr>
            <a:spLocks noGrp="1"/>
          </p:cNvSpPr>
          <p:nvPr>
            <p:ph type="body" idx="1"/>
          </p:nvPr>
        </p:nvSpPr>
        <p:spPr/>
        <p:txBody>
          <a:bodyPr/>
          <a:lstStyle/>
          <a:p>
            <a:r>
              <a:rPr lang="en-US" dirty="0"/>
              <a:t>github.com/dotnet/</a:t>
            </a:r>
            <a:r>
              <a:rPr lang="en-US" dirty="0" err="1"/>
              <a:t>maui</a:t>
            </a:r>
            <a:r>
              <a:rPr lang="en-US" dirty="0"/>
              <a:t>-samples</a:t>
            </a:r>
          </a:p>
        </p:txBody>
      </p:sp>
    </p:spTree>
    <p:extLst>
      <p:ext uri="{BB962C8B-B14F-4D97-AF65-F5344CB8AC3E}">
        <p14:creationId xmlns:p14="http://schemas.microsoft.com/office/powerpoint/2010/main" val="14933374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5978665-5002-1742-977E-0C695ED1C349}"/>
              </a:ext>
            </a:extLst>
          </p:cNvPr>
          <p:cNvSpPr>
            <a:spLocks noGrp="1"/>
          </p:cNvSpPr>
          <p:nvPr>
            <p:ph type="title"/>
          </p:nvPr>
        </p:nvSpPr>
        <p:spPr/>
        <p:txBody>
          <a:bodyPr/>
          <a:lstStyle/>
          <a:p>
            <a:r>
              <a:rPr lang="en-US" dirty="0"/>
              <a:t>Coming EVERYWHERE in Preview 5</a:t>
            </a:r>
            <a:r>
              <a:rPr lang="en-US" dirty="0">
                <a:sym typeface="Wingdings" pitchFamily="2" charset="2"/>
              </a:rPr>
              <a:t></a:t>
            </a:r>
            <a:r>
              <a:rPr lang="en-US" dirty="0"/>
              <a:t>6</a:t>
            </a:r>
          </a:p>
        </p:txBody>
      </p:sp>
      <p:sp>
        <p:nvSpPr>
          <p:cNvPr id="3" name="Content Placeholder 2">
            <a:extLst>
              <a:ext uri="{FF2B5EF4-FFF2-40B4-BE49-F238E27FC236}">
                <a16:creationId xmlns:a16="http://schemas.microsoft.com/office/drawing/2014/main" id="{7F2AA6B0-C4EC-46BC-867D-D1701E44896B}"/>
              </a:ext>
            </a:extLst>
          </p:cNvPr>
          <p:cNvSpPr>
            <a:spLocks noGrp="1"/>
          </p:cNvSpPr>
          <p:nvPr>
            <p:ph idx="1"/>
          </p:nvPr>
        </p:nvSpPr>
        <p:spPr>
          <a:xfrm>
            <a:off x="838200" y="1825625"/>
            <a:ext cx="4606159" cy="4667250"/>
          </a:xfrm>
        </p:spPr>
        <p:txBody>
          <a:bodyPr>
            <a:normAutofit/>
          </a:bodyPr>
          <a:lstStyle/>
          <a:p>
            <a:r>
              <a:rPr lang="en-US" sz="3600" dirty="0"/>
              <a:t>Brushes</a:t>
            </a:r>
          </a:p>
          <a:p>
            <a:r>
              <a:rPr lang="en-US" sz="3600" dirty="0"/>
              <a:t>Shapes</a:t>
            </a:r>
          </a:p>
          <a:p>
            <a:r>
              <a:rPr lang="en-US" sz="3600" dirty="0"/>
              <a:t>Clipping</a:t>
            </a:r>
          </a:p>
          <a:p>
            <a:r>
              <a:rPr lang="en-US" sz="3600" dirty="0"/>
              <a:t>Borders</a:t>
            </a:r>
          </a:p>
          <a:p>
            <a:r>
              <a:rPr lang="en-US" sz="3600" dirty="0"/>
              <a:t>Corners</a:t>
            </a:r>
          </a:p>
          <a:p>
            <a:r>
              <a:rPr lang="en-US" sz="3600" dirty="0"/>
              <a:t>Shadows</a:t>
            </a:r>
            <a:endParaRPr lang="en-US" sz="1800" dirty="0"/>
          </a:p>
        </p:txBody>
      </p:sp>
    </p:spTree>
    <p:extLst>
      <p:ext uri="{BB962C8B-B14F-4D97-AF65-F5344CB8AC3E}">
        <p14:creationId xmlns:p14="http://schemas.microsoft.com/office/powerpoint/2010/main" val="2249282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3B937D-B92C-4202-8B16-D1EAA56384EE}"/>
              </a:ext>
            </a:extLst>
          </p:cNvPr>
          <p:cNvSpPr>
            <a:spLocks noGrp="1"/>
          </p:cNvSpPr>
          <p:nvPr>
            <p:ph type="title"/>
          </p:nvPr>
        </p:nvSpPr>
        <p:spPr/>
        <p:txBody>
          <a:bodyPr/>
          <a:lstStyle/>
          <a:p>
            <a:r>
              <a:rPr lang="en-US" dirty="0"/>
              <a:t>Where is this happening?</a:t>
            </a:r>
          </a:p>
        </p:txBody>
      </p:sp>
      <p:pic>
        <p:nvPicPr>
          <p:cNvPr id="4" name="Picture 3" descr="MAUI discord">
            <a:extLst>
              <a:ext uri="{FF2B5EF4-FFF2-40B4-BE49-F238E27FC236}">
                <a16:creationId xmlns:a16="http://schemas.microsoft.com/office/drawing/2014/main" id="{E1FB3D1F-486A-4D42-807B-5AA6CF01B261}"/>
              </a:ext>
            </a:extLst>
          </p:cNvPr>
          <p:cNvPicPr>
            <a:picLocks noChangeAspect="1"/>
          </p:cNvPicPr>
          <p:nvPr/>
        </p:nvPicPr>
        <p:blipFill>
          <a:blip r:embed="rId3"/>
          <a:stretch>
            <a:fillRect/>
          </a:stretch>
        </p:blipFill>
        <p:spPr>
          <a:xfrm>
            <a:off x="6919159" y="1971865"/>
            <a:ext cx="4434641" cy="2914269"/>
          </a:xfrm>
          <a:prstGeom prst="rect">
            <a:avLst/>
          </a:prstGeom>
          <a:effectLst>
            <a:outerShdw blurRad="266700" dist="38100" algn="l" rotWithShape="0">
              <a:prstClr val="black">
                <a:alpha val="40000"/>
              </a:prstClr>
            </a:outerShdw>
          </a:effectLst>
        </p:spPr>
      </p:pic>
      <p:pic>
        <p:nvPicPr>
          <p:cNvPr id="8" name="Picture 7" descr="MAUI Github">
            <a:extLst>
              <a:ext uri="{FF2B5EF4-FFF2-40B4-BE49-F238E27FC236}">
                <a16:creationId xmlns:a16="http://schemas.microsoft.com/office/drawing/2014/main" id="{D501B3B3-1442-45D0-84CC-CEBED4FCF36A}"/>
              </a:ext>
            </a:extLst>
          </p:cNvPr>
          <p:cNvPicPr>
            <a:picLocks noChangeAspect="1"/>
          </p:cNvPicPr>
          <p:nvPr/>
        </p:nvPicPr>
        <p:blipFill>
          <a:blip r:embed="rId4"/>
          <a:stretch>
            <a:fillRect/>
          </a:stretch>
        </p:blipFill>
        <p:spPr>
          <a:xfrm>
            <a:off x="717559" y="1630141"/>
            <a:ext cx="4555283" cy="3843129"/>
          </a:xfrm>
          <a:prstGeom prst="rect">
            <a:avLst/>
          </a:prstGeom>
          <a:effectLst>
            <a:outerShdw blurRad="381000" dist="38100" dir="2700000" algn="tl" rotWithShape="0">
              <a:prstClr val="black">
                <a:alpha val="40000"/>
              </a:prstClr>
            </a:outerShdw>
          </a:effectLst>
        </p:spPr>
      </p:pic>
      <p:sp>
        <p:nvSpPr>
          <p:cNvPr id="14" name="TextBox 13">
            <a:extLst>
              <a:ext uri="{FF2B5EF4-FFF2-40B4-BE49-F238E27FC236}">
                <a16:creationId xmlns:a16="http://schemas.microsoft.com/office/drawing/2014/main" id="{50AD8732-33A9-41A8-92AE-D4B039327FF8}"/>
              </a:ext>
            </a:extLst>
          </p:cNvPr>
          <p:cNvSpPr txBox="1"/>
          <p:nvPr/>
        </p:nvSpPr>
        <p:spPr>
          <a:xfrm>
            <a:off x="6919159" y="5188688"/>
            <a:ext cx="4986702" cy="1200329"/>
          </a:xfrm>
          <a:prstGeom prst="rect">
            <a:avLst/>
          </a:prstGeom>
          <a:noFill/>
        </p:spPr>
        <p:txBody>
          <a:bodyPr wrap="square">
            <a:spAutoFit/>
          </a:bodyPr>
          <a:lstStyle/>
          <a:p>
            <a:r>
              <a:rPr lang="en-US" sz="2400" dirty="0">
                <a:latin typeface="Open Sans" panose="020B0606030504020204" pitchFamily="34" charset="0"/>
                <a:ea typeface="Open Sans" panose="020B0606030504020204" pitchFamily="34" charset="0"/>
                <a:cs typeface="Open Sans" panose="020B0606030504020204" pitchFamily="34" charset="0"/>
              </a:rPr>
              <a:t>https://aka.ms/discord-maui</a:t>
            </a:r>
          </a:p>
          <a:p>
            <a:endParaRPr lang="en-US" sz="2400" dirty="0">
              <a:latin typeface="Open Sans" panose="020B0606030504020204" pitchFamily="34" charset="0"/>
              <a:ea typeface="Open Sans" panose="020B0606030504020204" pitchFamily="34" charset="0"/>
              <a:cs typeface="Open Sans" panose="020B0606030504020204" pitchFamily="34" charset="0"/>
            </a:endParaRPr>
          </a:p>
          <a:p>
            <a:r>
              <a:rPr lang="en-US" sz="2400" dirty="0">
                <a:latin typeface="Open Sans" panose="020B0606030504020204" pitchFamily="34" charset="0"/>
                <a:ea typeface="Open Sans" panose="020B0606030504020204" pitchFamily="34" charset="0"/>
                <a:cs typeface="Open Sans" panose="020B0606030504020204" pitchFamily="34" charset="0"/>
              </a:rPr>
              <a:t>https://github.com/dotnet/maui</a:t>
            </a:r>
          </a:p>
        </p:txBody>
      </p:sp>
      <p:pic>
        <p:nvPicPr>
          <p:cNvPr id="6" name="Picture 5" descr="MAUI Github">
            <a:extLst>
              <a:ext uri="{FF2B5EF4-FFF2-40B4-BE49-F238E27FC236}">
                <a16:creationId xmlns:a16="http://schemas.microsoft.com/office/drawing/2014/main" id="{FEE151A4-4AC4-4B6E-8363-A11489E825F5}"/>
              </a:ext>
            </a:extLst>
          </p:cNvPr>
          <p:cNvPicPr>
            <a:picLocks noChangeAspect="1"/>
          </p:cNvPicPr>
          <p:nvPr/>
        </p:nvPicPr>
        <p:blipFill>
          <a:blip r:embed="rId5"/>
          <a:stretch>
            <a:fillRect/>
          </a:stretch>
        </p:blipFill>
        <p:spPr>
          <a:xfrm>
            <a:off x="2100943" y="2754952"/>
            <a:ext cx="4324739" cy="3646627"/>
          </a:xfrm>
          <a:prstGeom prst="rect">
            <a:avLst/>
          </a:prstGeom>
          <a:effectLst>
            <a:outerShdw blurRad="381000" dist="38100" dir="2700000" algn="tl" rotWithShape="0">
              <a:prstClr val="black">
                <a:alpha val="40000"/>
              </a:prstClr>
            </a:outerShdw>
          </a:effectLst>
        </p:spPr>
      </p:pic>
    </p:spTree>
    <p:extLst>
      <p:ext uri="{BB962C8B-B14F-4D97-AF65-F5344CB8AC3E}">
        <p14:creationId xmlns:p14="http://schemas.microsoft.com/office/powerpoint/2010/main" val="17111841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3B937D-B92C-4202-8B16-D1EAA56384EE}"/>
              </a:ext>
            </a:extLst>
          </p:cNvPr>
          <p:cNvSpPr>
            <a:spLocks noGrp="1"/>
          </p:cNvSpPr>
          <p:nvPr>
            <p:ph type="title"/>
          </p:nvPr>
        </p:nvSpPr>
        <p:spPr/>
        <p:txBody>
          <a:bodyPr/>
          <a:lstStyle/>
          <a:p>
            <a:r>
              <a:rPr lang="en-US" dirty="0"/>
              <a:t>.NET Community Standup</a:t>
            </a:r>
          </a:p>
        </p:txBody>
      </p:sp>
      <p:sp>
        <p:nvSpPr>
          <p:cNvPr id="14" name="TextBox 13">
            <a:extLst>
              <a:ext uri="{FF2B5EF4-FFF2-40B4-BE49-F238E27FC236}">
                <a16:creationId xmlns:a16="http://schemas.microsoft.com/office/drawing/2014/main" id="{50AD8732-33A9-41A8-92AE-D4B039327FF8}"/>
              </a:ext>
            </a:extLst>
          </p:cNvPr>
          <p:cNvSpPr txBox="1"/>
          <p:nvPr/>
        </p:nvSpPr>
        <p:spPr>
          <a:xfrm>
            <a:off x="6425629" y="1888478"/>
            <a:ext cx="6090523" cy="3170099"/>
          </a:xfrm>
          <a:prstGeom prst="rect">
            <a:avLst/>
          </a:prstGeom>
          <a:noFill/>
        </p:spPr>
        <p:txBody>
          <a:bodyPr wrap="square">
            <a:spAutoFit/>
          </a:bodyPr>
          <a:lstStyle/>
          <a:p>
            <a:r>
              <a:rPr lang="en-US" sz="2800" dirty="0">
                <a:latin typeface="Open Sans" panose="020B0606030504020204" pitchFamily="34" charset="0"/>
                <a:ea typeface="Open Sans" panose="020B0606030504020204" pitchFamily="34" charset="0"/>
                <a:cs typeface="Open Sans" panose="020B0606030504020204" pitchFamily="34" charset="0"/>
              </a:rPr>
              <a:t>https://live.dot.net</a:t>
            </a:r>
          </a:p>
          <a:p>
            <a:endParaRPr lang="en-US" sz="2800" dirty="0">
              <a:latin typeface="Open Sans" panose="020B0606030504020204" pitchFamily="34" charset="0"/>
              <a:ea typeface="Open Sans" panose="020B0606030504020204" pitchFamily="34" charset="0"/>
              <a:cs typeface="Open Sans" panose="020B0606030504020204" pitchFamily="34" charset="0"/>
            </a:endParaRPr>
          </a:p>
          <a:p>
            <a:r>
              <a:rPr lang="en-US" sz="2400" dirty="0">
                <a:latin typeface="Open Sans" panose="020B0606030504020204" pitchFamily="34" charset="0"/>
                <a:ea typeface="Open Sans" panose="020B0606030504020204" pitchFamily="34" charset="0"/>
                <a:cs typeface="Open Sans" panose="020B0606030504020204" pitchFamily="34" charset="0"/>
              </a:rPr>
              <a:t>1</a:t>
            </a:r>
            <a:r>
              <a:rPr lang="en-US" sz="2400" baseline="30000" dirty="0">
                <a:latin typeface="Open Sans" panose="020B0606030504020204" pitchFamily="34" charset="0"/>
                <a:ea typeface="Open Sans" panose="020B0606030504020204" pitchFamily="34" charset="0"/>
                <a:cs typeface="Open Sans" panose="020B0606030504020204" pitchFamily="34" charset="0"/>
              </a:rPr>
              <a:t>st</a:t>
            </a:r>
            <a:r>
              <a:rPr lang="en-US" sz="2400" dirty="0">
                <a:latin typeface="Open Sans" panose="020B0606030504020204" pitchFamily="34" charset="0"/>
                <a:ea typeface="Open Sans" panose="020B0606030504020204" pitchFamily="34" charset="0"/>
                <a:cs typeface="Open Sans" panose="020B0606030504020204" pitchFamily="34" charset="0"/>
              </a:rPr>
              <a:t> Thursday of the Month @ Noon PT / 3 ET</a:t>
            </a:r>
          </a:p>
          <a:p>
            <a:pPr marL="457200" indent="-457200">
              <a:buFont typeface="Arial" panose="020B0604020202020204" pitchFamily="34" charset="0"/>
              <a:buChar char="•"/>
            </a:pPr>
            <a:r>
              <a:rPr lang="en-US" sz="2400" dirty="0">
                <a:latin typeface="Open Sans" panose="020B0606030504020204" pitchFamily="34" charset="0"/>
                <a:ea typeface="Open Sans" panose="020B0606030504020204" pitchFamily="34" charset="0"/>
                <a:cs typeface="Open Sans" panose="020B0606030504020204" pitchFamily="34" charset="0"/>
              </a:rPr>
              <a:t>Community News</a:t>
            </a:r>
          </a:p>
          <a:p>
            <a:pPr marL="457200" indent="-457200">
              <a:buFont typeface="Arial" panose="020B0604020202020204" pitchFamily="34" charset="0"/>
              <a:buChar char="•"/>
            </a:pPr>
            <a:r>
              <a:rPr lang="en-US" sz="2400" dirty="0">
                <a:latin typeface="Open Sans" panose="020B0606030504020204" pitchFamily="34" charset="0"/>
                <a:ea typeface="Open Sans" panose="020B0606030504020204" pitchFamily="34" charset="0"/>
                <a:cs typeface="Open Sans" panose="020B0606030504020204" pitchFamily="34" charset="0"/>
              </a:rPr>
              <a:t>Contributions</a:t>
            </a:r>
          </a:p>
          <a:p>
            <a:pPr marL="457200" indent="-457200">
              <a:buFont typeface="Arial" panose="020B0604020202020204" pitchFamily="34" charset="0"/>
              <a:buChar char="•"/>
            </a:pPr>
            <a:r>
              <a:rPr lang="en-US" sz="2400" dirty="0">
                <a:latin typeface="Open Sans" panose="020B0606030504020204" pitchFamily="34" charset="0"/>
                <a:ea typeface="Open Sans" panose="020B0606030504020204" pitchFamily="34" charset="0"/>
                <a:cs typeface="Open Sans" panose="020B0606030504020204" pitchFamily="34" charset="0"/>
              </a:rPr>
              <a:t>.NET MAUI Status Report</a:t>
            </a:r>
          </a:p>
          <a:p>
            <a:pPr marL="457200" indent="-457200">
              <a:buFont typeface="Arial" panose="020B0604020202020204" pitchFamily="34" charset="0"/>
              <a:buChar char="•"/>
            </a:pPr>
            <a:r>
              <a:rPr lang="en-US" sz="2400" dirty="0">
                <a:latin typeface="Open Sans" panose="020B0606030504020204" pitchFamily="34" charset="0"/>
                <a:ea typeface="Open Sans" panose="020B0606030504020204" pitchFamily="34" charset="0"/>
                <a:cs typeface="Open Sans" panose="020B0606030504020204" pitchFamily="34" charset="0"/>
              </a:rPr>
              <a:t>Shenanigans!</a:t>
            </a:r>
          </a:p>
        </p:txBody>
      </p:sp>
      <p:pic>
        <p:nvPicPr>
          <p:cNvPr id="5" name="Picture 4">
            <a:extLst>
              <a:ext uri="{FF2B5EF4-FFF2-40B4-BE49-F238E27FC236}">
                <a16:creationId xmlns:a16="http://schemas.microsoft.com/office/drawing/2014/main" id="{EF76733E-5CFD-4694-8252-74643723530C}"/>
              </a:ext>
            </a:extLst>
          </p:cNvPr>
          <p:cNvPicPr>
            <a:picLocks noChangeAspect="1"/>
          </p:cNvPicPr>
          <p:nvPr/>
        </p:nvPicPr>
        <p:blipFill>
          <a:blip r:embed="rId3"/>
          <a:stretch>
            <a:fillRect/>
          </a:stretch>
        </p:blipFill>
        <p:spPr>
          <a:xfrm>
            <a:off x="1038115" y="1888478"/>
            <a:ext cx="5157271" cy="6858000"/>
          </a:xfrm>
          <a:prstGeom prst="rect">
            <a:avLst/>
          </a:prstGeom>
        </p:spPr>
      </p:pic>
    </p:spTree>
    <p:extLst>
      <p:ext uri="{BB962C8B-B14F-4D97-AF65-F5344CB8AC3E}">
        <p14:creationId xmlns:p14="http://schemas.microsoft.com/office/powerpoint/2010/main" val="39743910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0C4FC6-3545-44EC-9F80-C2E4DDB66FC8}"/>
              </a:ext>
            </a:extLst>
          </p:cNvPr>
          <p:cNvSpPr>
            <a:spLocks noGrp="1"/>
          </p:cNvSpPr>
          <p:nvPr>
            <p:ph type="title"/>
          </p:nvPr>
        </p:nvSpPr>
        <p:spPr/>
        <p:txBody>
          <a:bodyPr/>
          <a:lstStyle/>
          <a:p>
            <a:r>
              <a:rPr lang="en-US" dirty="0"/>
              <a:t>OSS Library Maintainer - Monthly Sync</a:t>
            </a:r>
          </a:p>
        </p:txBody>
      </p:sp>
      <p:sp>
        <p:nvSpPr>
          <p:cNvPr id="8" name="Content Placeholder 2">
            <a:extLst>
              <a:ext uri="{FF2B5EF4-FFF2-40B4-BE49-F238E27FC236}">
                <a16:creationId xmlns:a16="http://schemas.microsoft.com/office/drawing/2014/main" id="{B9DB2F0F-B22F-44C5-8431-0FDA734F55F0}"/>
              </a:ext>
            </a:extLst>
          </p:cNvPr>
          <p:cNvSpPr>
            <a:spLocks noGrp="1"/>
          </p:cNvSpPr>
          <p:nvPr>
            <p:ph idx="1"/>
          </p:nvPr>
        </p:nvSpPr>
        <p:spPr>
          <a:xfrm>
            <a:off x="838200" y="1825624"/>
            <a:ext cx="10515600" cy="5032375"/>
          </a:xfrm>
        </p:spPr>
        <p:txBody>
          <a:bodyPr>
            <a:normAutofit/>
          </a:bodyPr>
          <a:lstStyle/>
          <a:p>
            <a:r>
              <a:rPr lang="en-US" dirty="0"/>
              <a:t>1</a:t>
            </a:r>
            <a:r>
              <a:rPr lang="en-US" baseline="30000" dirty="0"/>
              <a:t>st</a:t>
            </a:r>
            <a:r>
              <a:rPr lang="en-US" dirty="0"/>
              <a:t> Tuesday of the Month @ Noon PT / 3 ET</a:t>
            </a:r>
          </a:p>
          <a:p>
            <a:r>
              <a:rPr lang="en-US" dirty="0"/>
              <a:t>Teams Call to deep dive on architecture and ask ?s</a:t>
            </a:r>
          </a:p>
          <a:p>
            <a:r>
              <a:rPr lang="en-US" dirty="0"/>
              <a:t>Current representation from:</a:t>
            </a:r>
          </a:p>
          <a:p>
            <a:pPr lvl="1"/>
            <a:r>
              <a:rPr lang="en-US" dirty="0" err="1"/>
              <a:t>FreshMvvm</a:t>
            </a:r>
            <a:endParaRPr lang="en-US" dirty="0"/>
          </a:p>
          <a:p>
            <a:pPr lvl="1"/>
            <a:r>
              <a:rPr lang="en-US" dirty="0"/>
              <a:t>Mobile Build Tools</a:t>
            </a:r>
          </a:p>
          <a:p>
            <a:pPr lvl="1"/>
            <a:r>
              <a:rPr lang="en-US" dirty="0" err="1"/>
              <a:t>MvvmCross</a:t>
            </a:r>
            <a:endParaRPr lang="en-US" dirty="0"/>
          </a:p>
          <a:p>
            <a:pPr lvl="1"/>
            <a:r>
              <a:rPr lang="en-US" dirty="0"/>
              <a:t>Prism</a:t>
            </a:r>
          </a:p>
          <a:p>
            <a:pPr lvl="1"/>
            <a:r>
              <a:rPr lang="en-US" dirty="0" err="1"/>
              <a:t>ReactiveUI</a:t>
            </a:r>
            <a:endParaRPr lang="en-US" dirty="0"/>
          </a:p>
          <a:p>
            <a:pPr lvl="1"/>
            <a:r>
              <a:rPr lang="en-US" dirty="0"/>
              <a:t>Shiny</a:t>
            </a:r>
          </a:p>
          <a:p>
            <a:pPr lvl="1"/>
            <a:r>
              <a:rPr lang="en-US" dirty="0"/>
              <a:t>Xamarin Community Toolkit</a:t>
            </a:r>
          </a:p>
          <a:p>
            <a:pPr lvl="1"/>
            <a:r>
              <a:rPr lang="en-US" dirty="0"/>
              <a:t>Uno Platform</a:t>
            </a:r>
          </a:p>
          <a:p>
            <a:pPr lvl="1"/>
            <a:endParaRPr lang="en-US" dirty="0"/>
          </a:p>
          <a:p>
            <a:endParaRPr lang="en-US" dirty="0"/>
          </a:p>
          <a:p>
            <a:pPr lvl="1"/>
            <a:endParaRPr lang="en-US" dirty="0"/>
          </a:p>
          <a:p>
            <a:pPr lvl="1"/>
            <a:endParaRPr lang="en-US" dirty="0"/>
          </a:p>
        </p:txBody>
      </p:sp>
      <p:sp>
        <p:nvSpPr>
          <p:cNvPr id="3" name="TextBox 2">
            <a:extLst>
              <a:ext uri="{FF2B5EF4-FFF2-40B4-BE49-F238E27FC236}">
                <a16:creationId xmlns:a16="http://schemas.microsoft.com/office/drawing/2014/main" id="{3267ECC7-9F25-4C95-B14D-CD79FCB97125}"/>
              </a:ext>
            </a:extLst>
          </p:cNvPr>
          <p:cNvSpPr txBox="1"/>
          <p:nvPr/>
        </p:nvSpPr>
        <p:spPr>
          <a:xfrm>
            <a:off x="5847184" y="3732525"/>
            <a:ext cx="5857138" cy="954107"/>
          </a:xfrm>
          <a:prstGeom prst="rect">
            <a:avLst/>
          </a:prstGeom>
          <a:solidFill>
            <a:schemeClr val="accent4"/>
          </a:solidFill>
        </p:spPr>
        <p:txBody>
          <a:bodyPr wrap="square" rtlCol="0">
            <a:spAutoFit/>
          </a:bodyPr>
          <a:lstStyle/>
          <a:p>
            <a:r>
              <a:rPr lang="en-US" sz="2800" dirty="0">
                <a:solidFill>
                  <a:schemeClr val="bg1"/>
                </a:solidFill>
                <a:latin typeface="Open Sans" panose="020B0606030504020204" pitchFamily="34" charset="0"/>
                <a:ea typeface="Open Sans" panose="020B0606030504020204" pitchFamily="34" charset="0"/>
                <a:cs typeface="Open Sans" panose="020B0606030504020204" pitchFamily="34" charset="0"/>
              </a:rPr>
              <a:t>To join:</a:t>
            </a:r>
          </a:p>
          <a:p>
            <a:r>
              <a:rPr lang="en-US" sz="2800" dirty="0">
                <a:solidFill>
                  <a:schemeClr val="bg1"/>
                </a:solidFill>
                <a:latin typeface="Open Sans" panose="020B0606030504020204" pitchFamily="34" charset="0"/>
                <a:ea typeface="Open Sans" panose="020B0606030504020204" pitchFamily="34" charset="0"/>
                <a:cs typeface="Open Sans" panose="020B0606030504020204" pitchFamily="34" charset="0"/>
              </a:rPr>
              <a:t>📧 david.ortinau@microsoft.com</a:t>
            </a:r>
          </a:p>
        </p:txBody>
      </p:sp>
    </p:spTree>
    <p:extLst>
      <p:ext uri="{BB962C8B-B14F-4D97-AF65-F5344CB8AC3E}">
        <p14:creationId xmlns:p14="http://schemas.microsoft.com/office/powerpoint/2010/main" val="24681525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CB7428-528B-43B0-AE5F-C036D15423DB}"/>
              </a:ext>
            </a:extLst>
          </p:cNvPr>
          <p:cNvSpPr>
            <a:spLocks noGrp="1"/>
          </p:cNvSpPr>
          <p:nvPr>
            <p:ph type="title"/>
          </p:nvPr>
        </p:nvSpPr>
        <p:spPr>
          <a:xfrm>
            <a:off x="588263" y="457621"/>
            <a:ext cx="11018520" cy="543108"/>
          </a:xfrm>
        </p:spPr>
        <p:txBody>
          <a:bodyPr>
            <a:normAutofit fontScale="90000"/>
          </a:bodyPr>
          <a:lstStyle>
            <a:defPPr>
              <a:defRPr lang="en-US"/>
            </a:defPPr>
            <a:lvl1pPr marL="0" algn="l" defTabSz="932654" rtl="0" eaLnBrk="1" latinLnBrk="0" hangingPunct="1">
              <a:defRPr sz="1800" kern="1200">
                <a:solidFill>
                  <a:schemeClr val="tx1"/>
                </a:solidFill>
                <a:latin typeface="+mn-lt"/>
                <a:ea typeface="+mn-ea"/>
                <a:cs typeface="+mn-cs"/>
              </a:defRPr>
            </a:lvl1pPr>
            <a:lvl2pPr marL="466327" algn="l" defTabSz="932654" rtl="0" eaLnBrk="1" latinLnBrk="0" hangingPunct="1">
              <a:defRPr sz="1800" kern="1200">
                <a:solidFill>
                  <a:schemeClr val="tx1"/>
                </a:solidFill>
                <a:latin typeface="+mn-lt"/>
                <a:ea typeface="+mn-ea"/>
                <a:cs typeface="+mn-cs"/>
              </a:defRPr>
            </a:lvl2pPr>
            <a:lvl3pPr marL="932654" algn="l" defTabSz="932654" rtl="0" eaLnBrk="1" latinLnBrk="0" hangingPunct="1">
              <a:defRPr sz="1800" kern="1200">
                <a:solidFill>
                  <a:schemeClr val="tx1"/>
                </a:solidFill>
                <a:latin typeface="+mn-lt"/>
                <a:ea typeface="+mn-ea"/>
                <a:cs typeface="+mn-cs"/>
              </a:defRPr>
            </a:lvl3pPr>
            <a:lvl4pPr marL="1398981" algn="l" defTabSz="932654" rtl="0" eaLnBrk="1" latinLnBrk="0" hangingPunct="1">
              <a:defRPr sz="1800" kern="1200">
                <a:solidFill>
                  <a:schemeClr val="tx1"/>
                </a:solidFill>
                <a:latin typeface="+mn-lt"/>
                <a:ea typeface="+mn-ea"/>
                <a:cs typeface="+mn-cs"/>
              </a:defRPr>
            </a:lvl4pPr>
            <a:lvl5pPr marL="1865309" algn="l" defTabSz="932654" rtl="0" eaLnBrk="1" latinLnBrk="0" hangingPunct="1">
              <a:defRPr sz="1800" kern="1200">
                <a:solidFill>
                  <a:schemeClr val="tx1"/>
                </a:solidFill>
                <a:latin typeface="+mn-lt"/>
                <a:ea typeface="+mn-ea"/>
                <a:cs typeface="+mn-cs"/>
              </a:defRPr>
            </a:lvl5pPr>
            <a:lvl6pPr marL="2331636" algn="l" defTabSz="932654" rtl="0" eaLnBrk="1" latinLnBrk="0" hangingPunct="1">
              <a:defRPr sz="1800" kern="1200">
                <a:solidFill>
                  <a:schemeClr val="tx1"/>
                </a:solidFill>
                <a:latin typeface="+mn-lt"/>
                <a:ea typeface="+mn-ea"/>
                <a:cs typeface="+mn-cs"/>
              </a:defRPr>
            </a:lvl6pPr>
            <a:lvl7pPr marL="2797963" algn="l" defTabSz="932654" rtl="0" eaLnBrk="1" latinLnBrk="0" hangingPunct="1">
              <a:defRPr sz="1800" kern="1200">
                <a:solidFill>
                  <a:schemeClr val="tx1"/>
                </a:solidFill>
                <a:latin typeface="+mn-lt"/>
                <a:ea typeface="+mn-ea"/>
                <a:cs typeface="+mn-cs"/>
              </a:defRPr>
            </a:lvl7pPr>
            <a:lvl8pPr marL="3264290" algn="l" defTabSz="932654" rtl="0" eaLnBrk="1" latinLnBrk="0" hangingPunct="1">
              <a:defRPr sz="1800" kern="1200">
                <a:solidFill>
                  <a:schemeClr val="tx1"/>
                </a:solidFill>
                <a:latin typeface="+mn-lt"/>
                <a:ea typeface="+mn-ea"/>
                <a:cs typeface="+mn-cs"/>
              </a:defRPr>
            </a:lvl8pPr>
            <a:lvl9pPr marL="3730618" algn="l" defTabSz="932654" rtl="0" eaLnBrk="1" latinLnBrk="0" hangingPunct="1">
              <a:defRPr sz="1800" kern="1200">
                <a:solidFill>
                  <a:schemeClr val="tx1"/>
                </a:solidFill>
                <a:latin typeface="+mn-lt"/>
                <a:ea typeface="+mn-ea"/>
                <a:cs typeface="+mn-cs"/>
              </a:defRPr>
            </a:lvl9pPr>
          </a:lstStyle>
          <a:p>
            <a:r>
              <a:rPr lang="en-US" sz="3529" dirty="0">
                <a:latin typeface="Open Sans SemiBold" panose="020B0706030804020204" pitchFamily="34" charset="0"/>
                <a:ea typeface="Open Sans SemiBold" panose="020B0706030804020204" pitchFamily="34" charset="0"/>
                <a:cs typeface="Open Sans SemiBold" panose="020B0706030804020204" pitchFamily="34" charset="0"/>
              </a:rPr>
              <a:t>Follow our progress at themesof.net</a:t>
            </a:r>
          </a:p>
        </p:txBody>
      </p:sp>
      <p:pic>
        <p:nvPicPr>
          <p:cNvPr id="8" name="Picture 7">
            <a:extLst>
              <a:ext uri="{FF2B5EF4-FFF2-40B4-BE49-F238E27FC236}">
                <a16:creationId xmlns:a16="http://schemas.microsoft.com/office/drawing/2014/main" id="{960809C2-DBF4-4B18-81F0-51DF50A91FA6}"/>
              </a:ext>
            </a:extLst>
          </p:cNvPr>
          <p:cNvPicPr>
            <a:picLocks noChangeAspect="1"/>
          </p:cNvPicPr>
          <p:nvPr/>
        </p:nvPicPr>
        <p:blipFill>
          <a:blip r:embed="rId3"/>
          <a:stretch>
            <a:fillRect/>
          </a:stretch>
        </p:blipFill>
        <p:spPr>
          <a:xfrm>
            <a:off x="451702" y="1399006"/>
            <a:ext cx="11288595" cy="5680870"/>
          </a:xfrm>
          <a:prstGeom prst="rect">
            <a:avLst/>
          </a:prstGeom>
        </p:spPr>
      </p:pic>
    </p:spTree>
    <p:extLst>
      <p:ext uri="{BB962C8B-B14F-4D97-AF65-F5344CB8AC3E}">
        <p14:creationId xmlns:p14="http://schemas.microsoft.com/office/powerpoint/2010/main" val="467414798"/>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9FE3FC-D1E2-764E-8278-BB37780282A6}"/>
              </a:ext>
            </a:extLst>
          </p:cNvPr>
          <p:cNvSpPr>
            <a:spLocks noGrp="1"/>
          </p:cNvSpPr>
          <p:nvPr>
            <p:ph type="title"/>
          </p:nvPr>
        </p:nvSpPr>
        <p:spPr/>
        <p:txBody>
          <a:bodyPr/>
          <a:lstStyle/>
          <a:p>
            <a:r>
              <a:rPr lang="en-US" dirty="0"/>
              <a:t>Thanks for joining!</a:t>
            </a:r>
          </a:p>
        </p:txBody>
      </p:sp>
      <p:pic>
        <p:nvPicPr>
          <p:cNvPr id="4" name="Graphic 3">
            <a:extLst>
              <a:ext uri="{FF2B5EF4-FFF2-40B4-BE49-F238E27FC236}">
                <a16:creationId xmlns:a16="http://schemas.microsoft.com/office/drawing/2014/main" id="{92F3B251-7903-A84E-ADBD-87B131AF9AC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378950" y="3803650"/>
            <a:ext cx="2120900" cy="2286000"/>
          </a:xfrm>
          <a:prstGeom prst="rect">
            <a:avLst/>
          </a:prstGeom>
        </p:spPr>
      </p:pic>
      <p:sp>
        <p:nvSpPr>
          <p:cNvPr id="3" name="Text Placeholder 2">
            <a:extLst>
              <a:ext uri="{FF2B5EF4-FFF2-40B4-BE49-F238E27FC236}">
                <a16:creationId xmlns:a16="http://schemas.microsoft.com/office/drawing/2014/main" id="{640FEC1A-4533-48E8-BB76-2A022CB66AF3}"/>
              </a:ext>
            </a:extLst>
          </p:cNvPr>
          <p:cNvSpPr txBox="1">
            <a:spLocks/>
          </p:cNvSpPr>
          <p:nvPr/>
        </p:nvSpPr>
        <p:spPr>
          <a:xfrm>
            <a:off x="837108" y="4741863"/>
            <a:ext cx="10515600" cy="150018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tx1">
                    <a:tint val="75000"/>
                  </a:schemeClr>
                </a:solidFill>
                <a:latin typeface="Open Sans" panose="020B0606030504020204" pitchFamily="34" charset="0"/>
                <a:ea typeface="Open Sans" panose="020B0606030504020204" pitchFamily="34" charset="0"/>
                <a:cs typeface="Open Sans" panose="020B0606030504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Open Sans" panose="020B0606030504020204" pitchFamily="34" charset="0"/>
                <a:ea typeface="Open Sans" panose="020B0606030504020204" pitchFamily="34" charset="0"/>
                <a:cs typeface="Open Sans" panose="020B0606030504020204"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Open Sans" panose="020B0606030504020204" pitchFamily="34" charset="0"/>
                <a:ea typeface="Open Sans" panose="020B0606030504020204" pitchFamily="34" charset="0"/>
                <a:cs typeface="Open Sans" panose="020B0606030504020204"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Open Sans" panose="020B0606030504020204" pitchFamily="34" charset="0"/>
                <a:ea typeface="Open Sans" panose="020B0606030504020204" pitchFamily="34" charset="0"/>
                <a:cs typeface="Open Sans" panose="020B0606030504020204"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Open Sans" panose="020B0606030504020204" pitchFamily="34" charset="0"/>
                <a:ea typeface="Open Sans" panose="020B0606030504020204" pitchFamily="34" charset="0"/>
                <a:cs typeface="Open Sans" panose="020B0606030504020204" pitchFamily="34" charset="0"/>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dirty="0"/>
              <a:t>Maddy Leger| </a:t>
            </a:r>
            <a:r>
              <a:rPr lang="en-US" sz="1800" dirty="0"/>
              <a:t>Program Manager | Microsoft</a:t>
            </a:r>
          </a:p>
          <a:p>
            <a:r>
              <a:rPr lang="en-US" sz="1800" dirty="0"/>
              <a:t>@maddyleger1 | maddy@microsoft.com</a:t>
            </a:r>
          </a:p>
          <a:p>
            <a:r>
              <a:rPr lang="en-US" sz="1800" dirty="0" err="1"/>
              <a:t>DotNet</a:t>
            </a:r>
            <a:r>
              <a:rPr lang="en-US" sz="1800" dirty="0"/>
              <a:t> 2021 | theurlist.com/maui-dotnetspain</a:t>
            </a:r>
            <a:endParaRPr lang="en-US" dirty="0"/>
          </a:p>
        </p:txBody>
      </p:sp>
    </p:spTree>
    <p:extLst>
      <p:ext uri="{BB962C8B-B14F-4D97-AF65-F5344CB8AC3E}">
        <p14:creationId xmlns:p14="http://schemas.microsoft.com/office/powerpoint/2010/main" val="13862908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8B31F2-37B5-1043-9ADE-AA197CF54E4C}"/>
              </a:ext>
            </a:extLst>
          </p:cNvPr>
          <p:cNvSpPr>
            <a:spLocks noGrp="1"/>
          </p:cNvSpPr>
          <p:nvPr>
            <p:ph type="ctrTitle" idx="4294967295"/>
          </p:nvPr>
        </p:nvSpPr>
        <p:spPr>
          <a:xfrm>
            <a:off x="356160" y="531019"/>
            <a:ext cx="6162828" cy="5726712"/>
          </a:xfrm>
        </p:spPr>
        <p:txBody>
          <a:bodyPr anchor="ctr">
            <a:normAutofit/>
          </a:bodyPr>
          <a:lstStyle/>
          <a:p>
            <a:pPr algn="l">
              <a:lnSpc>
                <a:spcPct val="100000"/>
              </a:lnSpc>
            </a:pPr>
            <a:r>
              <a:rPr lang="en-US" sz="3200" dirty="0">
                <a:solidFill>
                  <a:schemeClr val="accent4"/>
                </a:solidFill>
              </a:rPr>
              <a:t>.NET MAUI </a:t>
            </a:r>
            <a:r>
              <a:rPr lang="en-US" sz="3200" dirty="0">
                <a:solidFill>
                  <a:schemeClr val="tx1"/>
                </a:solidFill>
              </a:rPr>
              <a:t>is the most </a:t>
            </a:r>
            <a:r>
              <a:rPr lang="en-US" sz="3200" dirty="0">
                <a:solidFill>
                  <a:schemeClr val="accent4"/>
                </a:solidFill>
              </a:rPr>
              <a:t>productive</a:t>
            </a:r>
            <a:r>
              <a:rPr lang="en-US" sz="3200" dirty="0">
                <a:solidFill>
                  <a:schemeClr val="tx1"/>
                </a:solidFill>
              </a:rPr>
              <a:t> way to develop</a:t>
            </a:r>
            <a:r>
              <a:rPr lang="en-US" sz="3200" dirty="0">
                <a:solidFill>
                  <a:schemeClr val="accent4"/>
                </a:solidFill>
              </a:rPr>
              <a:t> </a:t>
            </a:r>
            <a:r>
              <a:rPr lang="en-US" sz="3200" dirty="0"/>
              <a:t>native apps that </a:t>
            </a:r>
            <a:r>
              <a:rPr lang="en-US" sz="3200" dirty="0">
                <a:solidFill>
                  <a:schemeClr val="accent4"/>
                </a:solidFill>
              </a:rPr>
              <a:t>perform </a:t>
            </a:r>
            <a:r>
              <a:rPr lang="en-US" sz="3200" dirty="0">
                <a:solidFill>
                  <a:schemeClr val="tx1"/>
                </a:solidFill>
              </a:rPr>
              <a:t>great</a:t>
            </a:r>
            <a:r>
              <a:rPr lang="en-US" sz="3200" dirty="0">
                <a:solidFill>
                  <a:schemeClr val="accent4"/>
                </a:solidFill>
              </a:rPr>
              <a:t> </a:t>
            </a:r>
            <a:r>
              <a:rPr lang="en-US" sz="3200" dirty="0"/>
              <a:t>on Android, iOS, macOS, or Windows, all from a </a:t>
            </a:r>
            <a:r>
              <a:rPr lang="en-US" sz="3200" dirty="0">
                <a:solidFill>
                  <a:schemeClr val="accent4"/>
                </a:solidFill>
              </a:rPr>
              <a:t>single codebase</a:t>
            </a:r>
            <a:r>
              <a:rPr lang="en-US" sz="3200" dirty="0"/>
              <a:t>.</a:t>
            </a:r>
          </a:p>
        </p:txBody>
      </p:sp>
      <p:grpSp>
        <p:nvGrpSpPr>
          <p:cNvPr id="3" name="Group 2" descr="MAUI template app running on ios, android, windows, macos">
            <a:extLst>
              <a:ext uri="{FF2B5EF4-FFF2-40B4-BE49-F238E27FC236}">
                <a16:creationId xmlns:a16="http://schemas.microsoft.com/office/drawing/2014/main" id="{F1BD3E9F-27E5-463C-9D33-F8124ECBE099}"/>
              </a:ext>
              <a:ext uri="{C183D7F6-B498-43B3-948B-1728B52AA6E4}">
                <adec:decorative xmlns:adec="http://schemas.microsoft.com/office/drawing/2017/decorative" val="0"/>
              </a:ext>
            </a:extLst>
          </p:cNvPr>
          <p:cNvGrpSpPr/>
          <p:nvPr/>
        </p:nvGrpSpPr>
        <p:grpSpPr>
          <a:xfrm>
            <a:off x="6463003" y="65603"/>
            <a:ext cx="5911757" cy="6192128"/>
            <a:chOff x="5652331" y="41201"/>
            <a:chExt cx="6691328" cy="7008671"/>
          </a:xfrm>
        </p:grpSpPr>
        <p:pic>
          <p:nvPicPr>
            <p:cNvPr id="4" name="Picture 3">
              <a:extLst>
                <a:ext uri="{FF2B5EF4-FFF2-40B4-BE49-F238E27FC236}">
                  <a16:creationId xmlns:a16="http://schemas.microsoft.com/office/drawing/2014/main" id="{7269114D-1898-4C40-9B26-78C3EB2D86D2}"/>
                </a:ext>
              </a:extLst>
            </p:cNvPr>
            <p:cNvPicPr>
              <a:picLocks noChangeAspect="1"/>
            </p:cNvPicPr>
            <p:nvPr/>
          </p:nvPicPr>
          <p:blipFill>
            <a:blip r:embed="rId3"/>
            <a:stretch>
              <a:fillRect/>
            </a:stretch>
          </p:blipFill>
          <p:spPr>
            <a:xfrm>
              <a:off x="5652331" y="2170340"/>
              <a:ext cx="3852827" cy="3434808"/>
            </a:xfrm>
            <a:prstGeom prst="rect">
              <a:avLst/>
            </a:prstGeom>
          </p:spPr>
        </p:pic>
        <p:pic>
          <p:nvPicPr>
            <p:cNvPr id="5" name="Picture 4">
              <a:extLst>
                <a:ext uri="{FF2B5EF4-FFF2-40B4-BE49-F238E27FC236}">
                  <a16:creationId xmlns:a16="http://schemas.microsoft.com/office/drawing/2014/main" id="{64AAF6FF-77DE-45A6-BED7-55B55BCD0769}"/>
                </a:ext>
              </a:extLst>
            </p:cNvPr>
            <p:cNvPicPr>
              <a:picLocks noChangeAspect="1"/>
            </p:cNvPicPr>
            <p:nvPr/>
          </p:nvPicPr>
          <p:blipFill rotWithShape="1">
            <a:blip r:embed="rId4"/>
            <a:srcRect l="6098" r="7620" b="3733"/>
            <a:stretch/>
          </p:blipFill>
          <p:spPr>
            <a:xfrm>
              <a:off x="10235816" y="391832"/>
              <a:ext cx="1548950" cy="3215147"/>
            </a:xfrm>
            <a:prstGeom prst="roundRect">
              <a:avLst/>
            </a:prstGeom>
          </p:spPr>
        </p:pic>
        <p:pic>
          <p:nvPicPr>
            <p:cNvPr id="6" name="Picture 5" descr="A screenshot of a video game&#10;&#10;Description automatically generated with medium confidence">
              <a:extLst>
                <a:ext uri="{FF2B5EF4-FFF2-40B4-BE49-F238E27FC236}">
                  <a16:creationId xmlns:a16="http://schemas.microsoft.com/office/drawing/2014/main" id="{764371E3-C3CE-4529-A88C-649C1805CA94}"/>
                </a:ext>
              </a:extLst>
            </p:cNvPr>
            <p:cNvPicPr>
              <a:picLocks noChangeAspect="1"/>
            </p:cNvPicPr>
            <p:nvPr/>
          </p:nvPicPr>
          <p:blipFill>
            <a:blip r:embed="rId5"/>
            <a:stretch>
              <a:fillRect/>
            </a:stretch>
          </p:blipFill>
          <p:spPr>
            <a:xfrm>
              <a:off x="7578745" y="3178711"/>
              <a:ext cx="4764914" cy="3871161"/>
            </a:xfrm>
            <a:prstGeom prst="rect">
              <a:avLst/>
            </a:prstGeom>
          </p:spPr>
        </p:pic>
        <p:pic>
          <p:nvPicPr>
            <p:cNvPr id="7" name="Picture 6" descr="A screenshot of a cell phone&#10;&#10;Description automatically generated with medium confidence">
              <a:extLst>
                <a:ext uri="{FF2B5EF4-FFF2-40B4-BE49-F238E27FC236}">
                  <a16:creationId xmlns:a16="http://schemas.microsoft.com/office/drawing/2014/main" id="{6F49FBBF-CF03-4810-942F-DDD5F8D8A845}"/>
                </a:ext>
              </a:extLst>
            </p:cNvPr>
            <p:cNvPicPr>
              <a:picLocks noChangeAspect="1"/>
            </p:cNvPicPr>
            <p:nvPr/>
          </p:nvPicPr>
          <p:blipFill>
            <a:blip r:embed="rId6"/>
            <a:stretch>
              <a:fillRect/>
            </a:stretch>
          </p:blipFill>
          <p:spPr>
            <a:xfrm>
              <a:off x="8032415" y="41201"/>
              <a:ext cx="2261459" cy="4258277"/>
            </a:xfrm>
            <a:prstGeom prst="rect">
              <a:avLst/>
            </a:prstGeom>
          </p:spPr>
        </p:pic>
      </p:grpSp>
    </p:spTree>
    <p:extLst>
      <p:ext uri="{BB962C8B-B14F-4D97-AF65-F5344CB8AC3E}">
        <p14:creationId xmlns:p14="http://schemas.microsoft.com/office/powerpoint/2010/main" val="2761359805"/>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show="0">
  <p:cSld>
    <p:bg>
      <p:bgPr>
        <a:solidFill>
          <a:srgbClr val="000000"/>
        </a:solidFill>
        <a:effectLst/>
      </p:bgPr>
    </p:bg>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D0732E9A-AEFF-49E4-959D-CCEDEF1EDB1C}"/>
              </a:ext>
            </a:extLst>
          </p:cNvPr>
          <p:cNvSpPr txBox="1"/>
          <p:nvPr/>
        </p:nvSpPr>
        <p:spPr>
          <a:xfrm>
            <a:off x="335819" y="313503"/>
            <a:ext cx="7728593" cy="707886"/>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srgbClr val="FFFFFF"/>
                </a:solidFill>
                <a:effectLst/>
                <a:uLnTx/>
                <a:uFillTx/>
                <a:latin typeface="Calibri" panose="020F0502020204030204"/>
                <a:ea typeface="+mn-ea"/>
                <a:cs typeface="+mn-cs"/>
              </a:rPr>
              <a:t>How is this native?</a:t>
            </a:r>
          </a:p>
        </p:txBody>
      </p:sp>
      <p:grpSp>
        <p:nvGrpSpPr>
          <p:cNvPr id="2" name="Group 1">
            <a:extLst>
              <a:ext uri="{FF2B5EF4-FFF2-40B4-BE49-F238E27FC236}">
                <a16:creationId xmlns:a16="http://schemas.microsoft.com/office/drawing/2014/main" id="{AFDC62B5-75D0-4E4F-848B-E269688324AA}"/>
              </a:ext>
            </a:extLst>
          </p:cNvPr>
          <p:cNvGrpSpPr/>
          <p:nvPr/>
        </p:nvGrpSpPr>
        <p:grpSpPr>
          <a:xfrm>
            <a:off x="2534109" y="4847678"/>
            <a:ext cx="7119956" cy="465076"/>
            <a:chOff x="2534109" y="4847678"/>
            <a:chExt cx="7119956" cy="465076"/>
          </a:xfrm>
        </p:grpSpPr>
        <p:sp>
          <p:nvSpPr>
            <p:cNvPr id="4" name="Rectangle 3">
              <a:extLst>
                <a:ext uri="{FF2B5EF4-FFF2-40B4-BE49-F238E27FC236}">
                  <a16:creationId xmlns:a16="http://schemas.microsoft.com/office/drawing/2014/main" id="{D007E091-FA31-8F4F-AEC4-21BEA1A5255B}"/>
                </a:ext>
              </a:extLst>
            </p:cNvPr>
            <p:cNvSpPr/>
            <p:nvPr/>
          </p:nvSpPr>
          <p:spPr>
            <a:xfrm>
              <a:off x="2534109" y="4855554"/>
              <a:ext cx="1751805" cy="457200"/>
            </a:xfrm>
            <a:prstGeom prst="rect">
              <a:avLst/>
            </a:prstGeom>
            <a:solidFill>
              <a:schemeClr val="accent6"/>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Calibri" panose="020F0502020204030204"/>
                  <a:ea typeface="+mn-ea"/>
                  <a:cs typeface="+mn-cs"/>
                </a:rPr>
                <a:t>Android</a:t>
              </a:r>
            </a:p>
          </p:txBody>
        </p:sp>
        <p:sp>
          <p:nvSpPr>
            <p:cNvPr id="7" name="Rectangle 6">
              <a:extLst>
                <a:ext uri="{FF2B5EF4-FFF2-40B4-BE49-F238E27FC236}">
                  <a16:creationId xmlns:a16="http://schemas.microsoft.com/office/drawing/2014/main" id="{8AEEFA8F-1604-AC4F-A27F-A5AD9269FC5D}"/>
                </a:ext>
              </a:extLst>
            </p:cNvPr>
            <p:cNvSpPr/>
            <p:nvPr/>
          </p:nvSpPr>
          <p:spPr>
            <a:xfrm>
              <a:off x="4415545" y="4855554"/>
              <a:ext cx="1751805" cy="457200"/>
            </a:xfrm>
            <a:prstGeom prst="rect">
              <a:avLst/>
            </a:prstGeom>
            <a:solidFill>
              <a:srgbClr val="7030A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Calibri" panose="020F0502020204030204"/>
                  <a:ea typeface="+mn-ea"/>
                  <a:cs typeface="+mn-cs"/>
                </a:rPr>
                <a:t>iOS</a:t>
              </a:r>
            </a:p>
          </p:txBody>
        </p:sp>
        <p:sp>
          <p:nvSpPr>
            <p:cNvPr id="9" name="Rectangle 8">
              <a:extLst>
                <a:ext uri="{FF2B5EF4-FFF2-40B4-BE49-F238E27FC236}">
                  <a16:creationId xmlns:a16="http://schemas.microsoft.com/office/drawing/2014/main" id="{1FEEDF96-FDBF-924F-AFE2-307E886F17A7}"/>
                </a:ext>
              </a:extLst>
            </p:cNvPr>
            <p:cNvSpPr/>
            <p:nvPr/>
          </p:nvSpPr>
          <p:spPr>
            <a:xfrm>
              <a:off x="6276544" y="4855554"/>
              <a:ext cx="1796301" cy="457200"/>
            </a:xfrm>
            <a:prstGeom prst="rect">
              <a:avLst/>
            </a:prstGeom>
            <a:solidFill>
              <a:srgbClr val="7030A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Calibri" panose="020F0502020204030204"/>
                  <a:ea typeface="+mn-ea"/>
                  <a:cs typeface="+mn-cs"/>
                </a:rPr>
                <a:t>macOS</a:t>
              </a:r>
            </a:p>
          </p:txBody>
        </p:sp>
        <p:sp>
          <p:nvSpPr>
            <p:cNvPr id="11" name="Rectangle 10">
              <a:extLst>
                <a:ext uri="{FF2B5EF4-FFF2-40B4-BE49-F238E27FC236}">
                  <a16:creationId xmlns:a16="http://schemas.microsoft.com/office/drawing/2014/main" id="{BE93BFDF-D0F2-8F4B-9167-8237AEED1404}"/>
                </a:ext>
              </a:extLst>
            </p:cNvPr>
            <p:cNvSpPr/>
            <p:nvPr/>
          </p:nvSpPr>
          <p:spPr>
            <a:xfrm>
              <a:off x="8157737" y="4847678"/>
              <a:ext cx="1496328" cy="457200"/>
            </a:xfrm>
            <a:prstGeom prst="rect">
              <a:avLst/>
            </a:prstGeom>
            <a:solidFill>
              <a:srgbClr val="00B0F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Calibri" panose="020F0502020204030204"/>
                  <a:ea typeface="+mn-ea"/>
                  <a:cs typeface="+mn-cs"/>
                </a:rPr>
                <a:t>Windows</a:t>
              </a:r>
            </a:p>
          </p:txBody>
        </p:sp>
      </p:grpSp>
      <p:sp>
        <p:nvSpPr>
          <p:cNvPr id="17" name="Rectangle 16">
            <a:extLst>
              <a:ext uri="{FF2B5EF4-FFF2-40B4-BE49-F238E27FC236}">
                <a16:creationId xmlns:a16="http://schemas.microsoft.com/office/drawing/2014/main" id="{6E8B1CBB-2668-0541-9E03-1F2CD1FA4EE8}"/>
              </a:ext>
            </a:extLst>
          </p:cNvPr>
          <p:cNvSpPr/>
          <p:nvPr/>
        </p:nvSpPr>
        <p:spPr>
          <a:xfrm>
            <a:off x="2534110" y="3121508"/>
            <a:ext cx="1751804" cy="457200"/>
          </a:xfrm>
          <a:prstGeom prst="rect">
            <a:avLst/>
          </a:prstGeom>
          <a:solidFill>
            <a:schemeClr val="accent6"/>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Calibri" panose="020F0502020204030204"/>
                <a:ea typeface="+mn-ea"/>
                <a:cs typeface="+mn-cs"/>
              </a:rPr>
              <a:t>.NET for Android</a:t>
            </a:r>
          </a:p>
        </p:txBody>
      </p:sp>
      <p:sp>
        <p:nvSpPr>
          <p:cNvPr id="21" name="Rectangle 20">
            <a:extLst>
              <a:ext uri="{FF2B5EF4-FFF2-40B4-BE49-F238E27FC236}">
                <a16:creationId xmlns:a16="http://schemas.microsoft.com/office/drawing/2014/main" id="{0A655F49-85DE-2644-BC0A-8F7A79614BC2}"/>
              </a:ext>
            </a:extLst>
          </p:cNvPr>
          <p:cNvSpPr/>
          <p:nvPr/>
        </p:nvSpPr>
        <p:spPr>
          <a:xfrm>
            <a:off x="4415546" y="3121155"/>
            <a:ext cx="3648867" cy="457200"/>
          </a:xfrm>
          <a:prstGeom prst="rect">
            <a:avLst/>
          </a:prstGeom>
          <a:solidFill>
            <a:srgbClr val="7030A0"/>
          </a:solidFill>
          <a:ln>
            <a:noFill/>
          </a:ln>
        </p:spPr>
        <p:style>
          <a:lnRef idx="2">
            <a:schemeClr val="dk1">
              <a:shade val="50000"/>
            </a:schemeClr>
          </a:lnRef>
          <a:fillRef idx="1">
            <a:schemeClr val="dk1"/>
          </a:fillRef>
          <a:effectRef idx="0">
            <a:schemeClr val="dk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Calibri" panose="020F0502020204030204"/>
                <a:ea typeface="+mn-ea"/>
                <a:cs typeface="+mn-cs"/>
              </a:rPr>
              <a:t>.NET for iOS / Mac Catalyst</a:t>
            </a:r>
          </a:p>
        </p:txBody>
      </p:sp>
      <p:sp>
        <p:nvSpPr>
          <p:cNvPr id="25" name="Rectangle 24">
            <a:extLst>
              <a:ext uri="{FF2B5EF4-FFF2-40B4-BE49-F238E27FC236}">
                <a16:creationId xmlns:a16="http://schemas.microsoft.com/office/drawing/2014/main" id="{4BAD8EA4-19C3-D54C-AD64-58858137D79F}"/>
              </a:ext>
            </a:extLst>
          </p:cNvPr>
          <p:cNvSpPr/>
          <p:nvPr/>
        </p:nvSpPr>
        <p:spPr>
          <a:xfrm>
            <a:off x="8190594" y="3121508"/>
            <a:ext cx="1463471" cy="457200"/>
          </a:xfrm>
          <a:prstGeom prst="rect">
            <a:avLst/>
          </a:prstGeom>
          <a:solidFill>
            <a:srgbClr val="00B0F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err="1">
                <a:ln>
                  <a:noFill/>
                </a:ln>
                <a:solidFill>
                  <a:srgbClr val="FFFFFF"/>
                </a:solidFill>
                <a:effectLst/>
                <a:uLnTx/>
                <a:uFillTx/>
                <a:latin typeface="Calibri" panose="020F0502020204030204"/>
                <a:ea typeface="+mn-ea"/>
                <a:cs typeface="+mn-cs"/>
              </a:rPr>
              <a:t>WinUI</a:t>
            </a:r>
            <a:endParaRPr kumimoji="0" lang="en-US" sz="16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7" name="Rectangle 26">
            <a:extLst>
              <a:ext uri="{FF2B5EF4-FFF2-40B4-BE49-F238E27FC236}">
                <a16:creationId xmlns:a16="http://schemas.microsoft.com/office/drawing/2014/main" id="{62E845E1-2FB6-CF4C-BB3F-6A1112F577CF}"/>
              </a:ext>
            </a:extLst>
          </p:cNvPr>
          <p:cNvSpPr/>
          <p:nvPr/>
        </p:nvSpPr>
        <p:spPr>
          <a:xfrm>
            <a:off x="2539779" y="2525623"/>
            <a:ext cx="7118114" cy="457200"/>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rPr>
              <a:t>.NET Multi-platform</a:t>
            </a:r>
            <a:r>
              <a:rPr kumimoji="0" lang="en-US" sz="1800" b="0" i="0" u="none" strike="noStrike" kern="1200" cap="none" spc="0" normalizeH="0" noProof="0" dirty="0">
                <a:ln>
                  <a:noFill/>
                </a:ln>
                <a:solidFill>
                  <a:srgbClr val="FFFFFF"/>
                </a:solidFill>
                <a:effectLst/>
                <a:uLnTx/>
                <a:uFillTx/>
                <a:latin typeface="Calibri" panose="020F0502020204030204"/>
                <a:ea typeface="+mn-ea"/>
                <a:cs typeface="+mn-cs"/>
              </a:rPr>
              <a:t> App UI</a:t>
            </a: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44" name="Rectangle 43">
            <a:extLst>
              <a:ext uri="{FF2B5EF4-FFF2-40B4-BE49-F238E27FC236}">
                <a16:creationId xmlns:a16="http://schemas.microsoft.com/office/drawing/2014/main" id="{B26D5EE7-7052-634B-B1BA-778152A3B31D}"/>
              </a:ext>
            </a:extLst>
          </p:cNvPr>
          <p:cNvSpPr/>
          <p:nvPr/>
        </p:nvSpPr>
        <p:spPr>
          <a:xfrm>
            <a:off x="2534109" y="4272393"/>
            <a:ext cx="7098607" cy="457200"/>
          </a:xfrm>
          <a:prstGeom prst="rect">
            <a:avLst/>
          </a:prstGeom>
          <a:solidFill>
            <a:srgbClr val="0070C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rPr>
              <a:t>.NET Runtime (Mono or </a:t>
            </a:r>
            <a:r>
              <a:rPr kumimoji="0" lang="en-US" sz="1800" b="0" i="0" u="none" strike="noStrike" kern="1200" cap="none" spc="0" normalizeH="0" baseline="0" noProof="0" err="1">
                <a:ln>
                  <a:noFill/>
                </a:ln>
                <a:solidFill>
                  <a:srgbClr val="FFFFFF"/>
                </a:solidFill>
                <a:effectLst/>
                <a:uLnTx/>
                <a:uFillTx/>
                <a:latin typeface="Calibri" panose="020F0502020204030204"/>
                <a:ea typeface="+mn-ea"/>
                <a:cs typeface="+mn-cs"/>
              </a:rPr>
              <a:t>CoreCLR</a:t>
            </a:r>
            <a:r>
              <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rPr>
              <a:t>)</a:t>
            </a:r>
          </a:p>
        </p:txBody>
      </p:sp>
      <p:sp>
        <p:nvSpPr>
          <p:cNvPr id="22" name="Rectangle 21">
            <a:extLst>
              <a:ext uri="{FF2B5EF4-FFF2-40B4-BE49-F238E27FC236}">
                <a16:creationId xmlns:a16="http://schemas.microsoft.com/office/drawing/2014/main" id="{3F74BBCC-7B98-4A77-9AD4-6C78C9CB7676}"/>
              </a:ext>
            </a:extLst>
          </p:cNvPr>
          <p:cNvSpPr/>
          <p:nvPr/>
        </p:nvSpPr>
        <p:spPr>
          <a:xfrm>
            <a:off x="2534110" y="3703390"/>
            <a:ext cx="7118114" cy="457200"/>
          </a:xfrm>
          <a:prstGeom prst="rect">
            <a:avLst/>
          </a:prstGeom>
          <a:solidFill>
            <a:schemeClr val="accent2">
              <a:lumMod val="7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rPr>
              <a:t>.NET BCL</a:t>
            </a:r>
          </a:p>
        </p:txBody>
      </p:sp>
      <p:sp>
        <p:nvSpPr>
          <p:cNvPr id="18" name="Rectangle 17">
            <a:extLst>
              <a:ext uri="{FF2B5EF4-FFF2-40B4-BE49-F238E27FC236}">
                <a16:creationId xmlns:a16="http://schemas.microsoft.com/office/drawing/2014/main" id="{BC60B326-3DEE-4C3A-B129-6983474B96C1}"/>
              </a:ext>
            </a:extLst>
          </p:cNvPr>
          <p:cNvSpPr/>
          <p:nvPr/>
        </p:nvSpPr>
        <p:spPr>
          <a:xfrm>
            <a:off x="2534108" y="4174207"/>
            <a:ext cx="7118114" cy="548155"/>
          </a:xfrm>
          <a:prstGeom prst="rect">
            <a:avLst/>
          </a:prstGeom>
          <a:solidFill>
            <a:srgbClr val="FFC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rPr>
              <a:t>App Code</a:t>
            </a:r>
          </a:p>
        </p:txBody>
      </p:sp>
    </p:spTree>
    <p:extLst>
      <p:ext uri="{BB962C8B-B14F-4D97-AF65-F5344CB8AC3E}">
        <p14:creationId xmlns:p14="http://schemas.microsoft.com/office/powerpoint/2010/main" val="1555984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path" presetSubtype="0" accel="50000" decel="50000" fill="hold" grpId="0" nodeType="clickEffect">
                                  <p:stCondLst>
                                    <p:cond delay="0"/>
                                  </p:stCondLst>
                                  <p:childTnLst>
                                    <p:animMotion origin="layout" path="M 4.16667E-7 -1.11111E-6 L 4.16667E-7 -0.33981 " pathEditMode="relative" rAng="0" ptsTypes="AA">
                                      <p:cBhvr>
                                        <p:cTn id="11" dur="2000" fill="hold"/>
                                        <p:tgtEl>
                                          <p:spTgt spid="18"/>
                                        </p:tgtEl>
                                        <p:attrNameLst>
                                          <p:attrName>ppt_x</p:attrName>
                                          <p:attrName>ppt_y</p:attrName>
                                        </p:attrNameLst>
                                      </p:cBhvr>
                                      <p:rCtr x="0" y="-16991"/>
                                    </p:animMotion>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44"/>
                                        </p:tgtEl>
                                        <p:attrNameLst>
                                          <p:attrName>style.visibility</p:attrName>
                                        </p:attrNameLst>
                                      </p:cBhvr>
                                      <p:to>
                                        <p:strVal val="visible"/>
                                      </p:to>
                                    </p:set>
                                    <p:animEffect transition="in" filter="fade">
                                      <p:cBhvr>
                                        <p:cTn id="16" dur="500"/>
                                        <p:tgtEl>
                                          <p:spTgt spid="4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fade">
                                      <p:cBhvr>
                                        <p:cTn id="21" dur="500"/>
                                        <p:tgtEl>
                                          <p:spTgt spid="22"/>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fade">
                                      <p:cBhvr>
                                        <p:cTn id="26" dur="500"/>
                                        <p:tgtEl>
                                          <p:spTgt spid="17"/>
                                        </p:tgtEl>
                                      </p:cBhvr>
                                    </p:animEffect>
                                  </p:childTnLst>
                                </p:cTn>
                              </p:par>
                              <p:par>
                                <p:cTn id="27" presetID="10" presetClass="entr" presetSubtype="0" fill="hold" grpId="0" nodeType="withEffect">
                                  <p:stCondLst>
                                    <p:cond delay="250"/>
                                  </p:stCondLst>
                                  <p:childTnLst>
                                    <p:set>
                                      <p:cBhvr>
                                        <p:cTn id="28" dur="1" fill="hold">
                                          <p:stCondLst>
                                            <p:cond delay="0"/>
                                          </p:stCondLst>
                                        </p:cTn>
                                        <p:tgtEl>
                                          <p:spTgt spid="21"/>
                                        </p:tgtEl>
                                        <p:attrNameLst>
                                          <p:attrName>style.visibility</p:attrName>
                                        </p:attrNameLst>
                                      </p:cBhvr>
                                      <p:to>
                                        <p:strVal val="visible"/>
                                      </p:to>
                                    </p:set>
                                    <p:animEffect transition="in" filter="fade">
                                      <p:cBhvr>
                                        <p:cTn id="29" dur="500"/>
                                        <p:tgtEl>
                                          <p:spTgt spid="21"/>
                                        </p:tgtEl>
                                      </p:cBhvr>
                                    </p:animEffect>
                                  </p:childTnLst>
                                </p:cTn>
                              </p:par>
                              <p:par>
                                <p:cTn id="30" presetID="10" presetClass="entr" presetSubtype="0" fill="hold" grpId="0" nodeType="withEffect">
                                  <p:stCondLst>
                                    <p:cond delay="500"/>
                                  </p:stCondLst>
                                  <p:childTnLst>
                                    <p:set>
                                      <p:cBhvr>
                                        <p:cTn id="31" dur="1" fill="hold">
                                          <p:stCondLst>
                                            <p:cond delay="0"/>
                                          </p:stCondLst>
                                        </p:cTn>
                                        <p:tgtEl>
                                          <p:spTgt spid="25"/>
                                        </p:tgtEl>
                                        <p:attrNameLst>
                                          <p:attrName>style.visibility</p:attrName>
                                        </p:attrNameLst>
                                      </p:cBhvr>
                                      <p:to>
                                        <p:strVal val="visible"/>
                                      </p:to>
                                    </p:set>
                                    <p:animEffect transition="in" filter="fade">
                                      <p:cBhvr>
                                        <p:cTn id="32" dur="500"/>
                                        <p:tgtEl>
                                          <p:spTgt spid="25"/>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7"/>
                                        </p:tgtEl>
                                        <p:attrNameLst>
                                          <p:attrName>style.visibility</p:attrName>
                                        </p:attrNameLst>
                                      </p:cBhvr>
                                      <p:to>
                                        <p:strVal val="visible"/>
                                      </p:to>
                                    </p:set>
                                    <p:animEffect transition="in" filter="fade">
                                      <p:cBhvr>
                                        <p:cTn id="3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1" grpId="0" animBg="1"/>
      <p:bldP spid="25" grpId="0" animBg="1"/>
      <p:bldP spid="27" grpId="0" animBg="1"/>
      <p:bldP spid="44" grpId="0" animBg="1"/>
      <p:bldP spid="22" grpId="0" animBg="1"/>
      <p:bldP spid="18" grpId="0" animBg="1"/>
    </p:bld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6" name="Title 1"/>
          <p:cNvSpPr txBox="1">
            <a:spLocks/>
          </p:cNvSpPr>
          <p:nvPr/>
        </p:nvSpPr>
        <p:spPr>
          <a:xfrm>
            <a:off x="493347" y="363103"/>
            <a:ext cx="11655840" cy="899537"/>
          </a:xfrm>
          <a:prstGeom prst="rect">
            <a:avLst/>
          </a:prstGeom>
        </p:spPr>
        <p:txBody>
          <a:bodyPr vert="horz" wrap="square" lIns="143428" tIns="89642" rIns="143428" bIns="89642" rtlCol="0" anchor="t">
            <a:normAutofit/>
          </a:bodyPr>
          <a:lstStyle>
            <a:lvl1pPr algn="l" defTabSz="932742" rtl="0" eaLnBrk="1" latinLnBrk="0" hangingPunct="1">
              <a:lnSpc>
                <a:spcPct val="90000"/>
              </a:lnSpc>
              <a:spcBef>
                <a:spcPct val="0"/>
              </a:spcBef>
              <a:buNone/>
              <a:defRPr lang="en-US" sz="4896" b="0" kern="1200" cap="none" spc="-102" baseline="0">
                <a:ln w="3175">
                  <a:noFill/>
                </a:ln>
                <a:solidFill>
                  <a:srgbClr val="505050"/>
                </a:solidFill>
                <a:effectLst/>
                <a:latin typeface="Segoe UI Light" panose="020B0502040204020203" pitchFamily="34" charset="0"/>
                <a:ea typeface="+mn-ea"/>
                <a:cs typeface="Segoe UI" pitchFamily="34" charset="0"/>
              </a:defRPr>
            </a:lvl1pPr>
          </a:lstStyle>
          <a:p>
            <a:r>
              <a:rPr lang="en-US" sz="4800"/>
              <a:t>Native UI</a:t>
            </a:r>
          </a:p>
        </p:txBody>
      </p:sp>
      <p:sp>
        <p:nvSpPr>
          <p:cNvPr id="27" name="Text Placeholder 2"/>
          <p:cNvSpPr txBox="1">
            <a:spLocks/>
          </p:cNvSpPr>
          <p:nvPr/>
        </p:nvSpPr>
        <p:spPr>
          <a:xfrm>
            <a:off x="493346" y="1204194"/>
            <a:ext cx="11653523" cy="724143"/>
          </a:xfrm>
          <a:prstGeom prst="rect">
            <a:avLst/>
          </a:prstGeom>
        </p:spPr>
        <p:txBody>
          <a:bodyPr vert="horz" wrap="square" lIns="179285" tIns="143428" rIns="179285" bIns="143428" rtlCol="0">
            <a:spAutoFit/>
          </a:bodyPr>
          <a:lstStyle>
            <a:lvl1pPr marL="0" marR="0" indent="0" algn="l" defTabSz="914363" rtl="0" eaLnBrk="1" fontAlgn="auto" latinLnBrk="0" hangingPunct="1">
              <a:lnSpc>
                <a:spcPct val="90000"/>
              </a:lnSpc>
              <a:spcBef>
                <a:spcPts val="2400"/>
              </a:spcBef>
              <a:spcAft>
                <a:spcPts val="0"/>
              </a:spcAft>
              <a:buClrTx/>
              <a:buSzPct val="90000"/>
              <a:buFont typeface="Arial" pitchFamily="34" charset="0"/>
              <a:buNone/>
              <a:tabLst/>
              <a:defRPr sz="4000" kern="1200" spc="-70" baseline="0">
                <a:gradFill>
                  <a:gsLst>
                    <a:gs pos="100000">
                      <a:schemeClr val="tx2"/>
                    </a:gs>
                    <a:gs pos="0">
                      <a:schemeClr val="tx2"/>
                    </a:gs>
                  </a:gsLst>
                  <a:lin ang="5400000" scaled="0"/>
                </a:gradFill>
                <a:latin typeface="+mj-lt"/>
                <a:ea typeface="+mn-ea"/>
                <a:cs typeface="+mn-cs"/>
              </a:defRPr>
            </a:lvl1pPr>
            <a:lvl2pPr marL="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tx1"/>
                    </a:gs>
                    <a:gs pos="6000">
                      <a:schemeClr val="tx1"/>
                    </a:gs>
                  </a:gsLst>
                  <a:lin ang="5400000" scaled="0"/>
                </a:gradFill>
                <a:latin typeface="+mn-lt"/>
                <a:ea typeface="+mn-ea"/>
                <a:cs typeface="+mn-cs"/>
              </a:defRPr>
            </a:lvl2pPr>
            <a:lvl3pPr marL="231775"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798513" algn="l"/>
              </a:tabLst>
              <a:defRPr sz="2000" kern="1200" spc="0" baseline="0">
                <a:gradFill>
                  <a:gsLst>
                    <a:gs pos="100000">
                      <a:schemeClr val="tx1"/>
                    </a:gs>
                    <a:gs pos="6000">
                      <a:schemeClr val="tx1"/>
                    </a:gs>
                  </a:gsLst>
                  <a:lin ang="5400000" scaled="0"/>
                </a:gradFill>
                <a:latin typeface="+mn-lt"/>
                <a:ea typeface="+mn-ea"/>
                <a:cs typeface="+mn-cs"/>
              </a:defRPr>
            </a:lvl3pPr>
            <a:lvl4pPr marL="457200" marR="0" indent="0" algn="l" defTabSz="914363" rtl="0" eaLnBrk="1" fontAlgn="auto" latinLnBrk="0" hangingPunct="1">
              <a:lnSpc>
                <a:spcPct val="90000"/>
              </a:lnSpc>
              <a:spcBef>
                <a:spcPct val="20000"/>
              </a:spcBef>
              <a:spcAft>
                <a:spcPts val="0"/>
              </a:spcAft>
              <a:buClrTx/>
              <a:buSzPct val="90000"/>
              <a:buFont typeface="Wingdings" pitchFamily="2" charset="2"/>
              <a:buNone/>
              <a:tabLst/>
              <a:defRPr sz="2000" kern="1200" spc="0" baseline="0">
                <a:gradFill>
                  <a:gsLst>
                    <a:gs pos="100000">
                      <a:schemeClr val="tx1"/>
                    </a:gs>
                    <a:gs pos="6000">
                      <a:schemeClr val="tx1"/>
                    </a:gs>
                  </a:gsLst>
                  <a:lin ang="5400000" scaled="0"/>
                </a:gradFill>
                <a:latin typeface="+mn-lt"/>
                <a:ea typeface="+mn-ea"/>
                <a:cs typeface="+mn-cs"/>
              </a:defRPr>
            </a:lvl4pPr>
            <a:lvl5pPr marL="693738" marR="0" indent="0" algn="l" defTabSz="914363" rtl="0" eaLnBrk="1" fontAlgn="auto" latinLnBrk="0" hangingPunct="1">
              <a:lnSpc>
                <a:spcPct val="90000"/>
              </a:lnSpc>
              <a:spcBef>
                <a:spcPct val="20000"/>
              </a:spcBef>
              <a:spcAft>
                <a:spcPts val="0"/>
              </a:spcAft>
              <a:buClrTx/>
              <a:buSzPct val="90000"/>
              <a:buFont typeface="Wingdings" pitchFamily="2" charset="2"/>
              <a:buNone/>
              <a:tabLst>
                <a:tab pos="1255713" algn="l"/>
              </a:tabLst>
              <a:defRPr sz="2000" kern="1200" spc="0" baseline="0">
                <a:gradFill>
                  <a:gsLst>
                    <a:gs pos="100000">
                      <a:schemeClr val="tx1"/>
                    </a:gs>
                    <a:gs pos="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137"/>
              <a:t>Elements are realized via platform handlers.</a:t>
            </a:r>
            <a:endParaRPr lang="en-US" sz="3137">
              <a:gradFill>
                <a:gsLst>
                  <a:gs pos="2917">
                    <a:schemeClr val="tx2"/>
                  </a:gs>
                  <a:gs pos="30000">
                    <a:schemeClr val="tx2"/>
                  </a:gs>
                </a:gsLst>
                <a:lin ang="5400000" scaled="0"/>
              </a:gradFill>
            </a:endParaRPr>
          </a:p>
        </p:txBody>
      </p:sp>
      <p:graphicFrame>
        <p:nvGraphicFramePr>
          <p:cNvPr id="28" name="Table 27"/>
          <p:cNvGraphicFramePr>
            <a:graphicFrameLocks noGrp="1"/>
          </p:cNvGraphicFramePr>
          <p:nvPr>
            <p:extLst>
              <p:ext uri="{D42A27DB-BD31-4B8C-83A1-F6EECF244321}">
                <p14:modId xmlns:p14="http://schemas.microsoft.com/office/powerpoint/2010/main" val="2849189064"/>
              </p:ext>
            </p:extLst>
          </p:nvPr>
        </p:nvGraphicFramePr>
        <p:xfrm>
          <a:off x="493345" y="2681979"/>
          <a:ext cx="11280013" cy="2539872"/>
        </p:xfrm>
        <a:graphic>
          <a:graphicData uri="http://schemas.openxmlformats.org/drawingml/2006/table">
            <a:tbl>
              <a:tblPr firstRow="1" bandRow="1">
                <a:tableStyleId>{5C22544A-7EE6-4342-B048-85BDC9FD1C3A}</a:tableStyleId>
              </a:tblPr>
              <a:tblGrid>
                <a:gridCol w="1084616">
                  <a:extLst>
                    <a:ext uri="{9D8B030D-6E8A-4147-A177-3AD203B41FA5}">
                      <a16:colId xmlns:a16="http://schemas.microsoft.com/office/drawing/2014/main" val="20000"/>
                    </a:ext>
                  </a:extLst>
                </a:gridCol>
                <a:gridCol w="2386157">
                  <a:extLst>
                    <a:ext uri="{9D8B030D-6E8A-4147-A177-3AD203B41FA5}">
                      <a16:colId xmlns:a16="http://schemas.microsoft.com/office/drawing/2014/main" val="20001"/>
                    </a:ext>
                  </a:extLst>
                </a:gridCol>
                <a:gridCol w="1735387">
                  <a:extLst>
                    <a:ext uri="{9D8B030D-6E8A-4147-A177-3AD203B41FA5}">
                      <a16:colId xmlns:a16="http://schemas.microsoft.com/office/drawing/2014/main" val="20002"/>
                    </a:ext>
                  </a:extLst>
                </a:gridCol>
                <a:gridCol w="6073853">
                  <a:extLst>
                    <a:ext uri="{9D8B030D-6E8A-4147-A177-3AD203B41FA5}">
                      <a16:colId xmlns:a16="http://schemas.microsoft.com/office/drawing/2014/main" val="20003"/>
                    </a:ext>
                  </a:extLst>
                </a:gridCol>
              </a:tblGrid>
              <a:tr h="634968">
                <a:tc>
                  <a:txBody>
                    <a:bodyPr/>
                    <a:lstStyle/>
                    <a:p>
                      <a:endParaRPr lang="en-US" sz="1700"/>
                    </a:p>
                  </a:txBody>
                  <a:tcPr marL="89642" marR="89642" marT="44821" marB="44821" anchor="ctr">
                    <a:noFill/>
                  </a:tcPr>
                </a:tc>
                <a:tc>
                  <a:txBody>
                    <a:bodyPr/>
                    <a:lstStyle/>
                    <a:p>
                      <a:r>
                        <a:rPr lang="en-US" sz="1700" err="1"/>
                        <a:t>ContentPage</a:t>
                      </a:r>
                      <a:endParaRPr lang="en-US" sz="1700"/>
                    </a:p>
                  </a:txBody>
                  <a:tcPr marL="89642" marR="89642" marT="44821" marB="44821" anchor="ctr"/>
                </a:tc>
                <a:tc>
                  <a:txBody>
                    <a:bodyPr/>
                    <a:lstStyle/>
                    <a:p>
                      <a:r>
                        <a:rPr lang="en-US" sz="1700"/>
                        <a:t>Label</a:t>
                      </a:r>
                    </a:p>
                  </a:txBody>
                  <a:tcPr marL="89642" marR="89642" marT="44821" marB="44821" anchor="ctr"/>
                </a:tc>
                <a:tc>
                  <a:txBody>
                    <a:bodyPr/>
                    <a:lstStyle/>
                    <a:p>
                      <a:r>
                        <a:rPr lang="en-US" sz="1700"/>
                        <a:t>Picker</a:t>
                      </a:r>
                    </a:p>
                  </a:txBody>
                  <a:tcPr marL="89642" marR="89642" marT="44821" marB="44821" anchor="ctr"/>
                </a:tc>
                <a:extLst>
                  <a:ext uri="{0D108BD9-81ED-4DB2-BD59-A6C34878D82A}">
                    <a16:rowId xmlns:a16="http://schemas.microsoft.com/office/drawing/2014/main" val="10000"/>
                  </a:ext>
                </a:extLst>
              </a:tr>
              <a:tr h="634968">
                <a:tc>
                  <a:txBody>
                    <a:bodyPr/>
                    <a:lstStyle/>
                    <a:p>
                      <a:r>
                        <a:rPr lang="en-US" sz="1700">
                          <a:solidFill>
                            <a:schemeClr val="tx2"/>
                          </a:solidFill>
                        </a:rPr>
                        <a:t>Android</a:t>
                      </a:r>
                    </a:p>
                  </a:txBody>
                  <a:tcPr marL="89642" marR="89642" marT="44821" marB="44821" anchor="ctr"/>
                </a:tc>
                <a:tc>
                  <a:txBody>
                    <a:bodyPr/>
                    <a:lstStyle/>
                    <a:p>
                      <a:r>
                        <a:rPr lang="en-US" sz="1700"/>
                        <a:t>Activity / Fragment</a:t>
                      </a:r>
                    </a:p>
                  </a:txBody>
                  <a:tcPr marL="89642" marR="89642" marT="44821" marB="44821" anchor="ctr"/>
                </a:tc>
                <a:tc>
                  <a:txBody>
                    <a:bodyPr/>
                    <a:lstStyle/>
                    <a:p>
                      <a:r>
                        <a:rPr lang="en-US" sz="1700" err="1"/>
                        <a:t>TextView</a:t>
                      </a:r>
                      <a:endParaRPr lang="en-US" sz="1700"/>
                    </a:p>
                  </a:txBody>
                  <a:tcPr marL="89642" marR="89642" marT="44821" marB="44821" anchor="ctr"/>
                </a:tc>
                <a:tc>
                  <a:txBody>
                    <a:bodyPr/>
                    <a:lstStyle/>
                    <a:p>
                      <a:r>
                        <a:rPr lang="en-US" sz="1700" err="1"/>
                        <a:t>AlertDialog</a:t>
                      </a:r>
                      <a:r>
                        <a:rPr lang="en-US" sz="1700" baseline="0"/>
                        <a:t> + </a:t>
                      </a:r>
                      <a:r>
                        <a:rPr lang="en-US" sz="1700" baseline="0" err="1"/>
                        <a:t>LinearLayout</a:t>
                      </a:r>
                      <a:r>
                        <a:rPr lang="en-US" sz="1700" baseline="0"/>
                        <a:t> + </a:t>
                      </a:r>
                      <a:r>
                        <a:rPr lang="en-US" sz="1700" baseline="0" err="1"/>
                        <a:t>EditText</a:t>
                      </a:r>
                      <a:r>
                        <a:rPr lang="en-US" sz="1700" baseline="0"/>
                        <a:t> + </a:t>
                      </a:r>
                      <a:r>
                        <a:rPr lang="en-US" sz="1700" baseline="0" err="1"/>
                        <a:t>NumberPicker</a:t>
                      </a:r>
                      <a:endParaRPr lang="en-US" sz="1700"/>
                    </a:p>
                  </a:txBody>
                  <a:tcPr marL="89642" marR="89642" marT="44821" marB="44821" anchor="ctr"/>
                </a:tc>
                <a:extLst>
                  <a:ext uri="{0D108BD9-81ED-4DB2-BD59-A6C34878D82A}">
                    <a16:rowId xmlns:a16="http://schemas.microsoft.com/office/drawing/2014/main" val="10001"/>
                  </a:ext>
                </a:extLst>
              </a:tr>
              <a:tr h="634968">
                <a:tc>
                  <a:txBody>
                    <a:bodyPr/>
                    <a:lstStyle/>
                    <a:p>
                      <a:r>
                        <a:rPr lang="en-US" sz="1700">
                          <a:solidFill>
                            <a:schemeClr val="tx2"/>
                          </a:solidFill>
                        </a:rPr>
                        <a:t>iOS/Mac</a:t>
                      </a:r>
                    </a:p>
                  </a:txBody>
                  <a:tcPr marL="89642" marR="89642" marT="44821" marB="44821" anchor="ctr"/>
                </a:tc>
                <a:tc>
                  <a:txBody>
                    <a:bodyPr/>
                    <a:lstStyle/>
                    <a:p>
                      <a:r>
                        <a:rPr lang="en-US" sz="1700" err="1"/>
                        <a:t>UIViewController</a:t>
                      </a:r>
                      <a:endParaRPr lang="en-US" sz="1700"/>
                    </a:p>
                  </a:txBody>
                  <a:tcPr marL="89642" marR="89642" marT="44821" marB="44821" anchor="ctr"/>
                </a:tc>
                <a:tc>
                  <a:txBody>
                    <a:bodyPr/>
                    <a:lstStyle/>
                    <a:p>
                      <a:r>
                        <a:rPr lang="en-US" sz="1700" err="1"/>
                        <a:t>UILabel</a:t>
                      </a:r>
                      <a:endParaRPr lang="en-US" sz="1700"/>
                    </a:p>
                  </a:txBody>
                  <a:tcPr marL="89642" marR="89642" marT="44821" marB="44821" anchor="ctr"/>
                </a:tc>
                <a:tc>
                  <a:txBody>
                    <a:bodyPr/>
                    <a:lstStyle/>
                    <a:p>
                      <a:r>
                        <a:rPr lang="en-US" sz="1700" err="1"/>
                        <a:t>UITextField</a:t>
                      </a:r>
                      <a:r>
                        <a:rPr lang="en-US" sz="1700" baseline="0"/>
                        <a:t> + </a:t>
                      </a:r>
                      <a:r>
                        <a:rPr lang="en-US" sz="1700" baseline="0" err="1"/>
                        <a:t>UIPickerView</a:t>
                      </a:r>
                      <a:r>
                        <a:rPr lang="en-US" sz="1700" baseline="0"/>
                        <a:t> + </a:t>
                      </a:r>
                      <a:r>
                        <a:rPr lang="en-US" sz="1700" baseline="0" err="1"/>
                        <a:t>UIToolbar</a:t>
                      </a:r>
                      <a:r>
                        <a:rPr lang="en-US" sz="1700" baseline="0"/>
                        <a:t> + </a:t>
                      </a:r>
                      <a:r>
                        <a:rPr lang="en-US" sz="1700" baseline="0" err="1"/>
                        <a:t>UIBarButtonItem</a:t>
                      </a:r>
                      <a:endParaRPr lang="en-US" sz="1700"/>
                    </a:p>
                  </a:txBody>
                  <a:tcPr marL="89642" marR="89642" marT="44821" marB="44821" anchor="ctr"/>
                </a:tc>
                <a:extLst>
                  <a:ext uri="{0D108BD9-81ED-4DB2-BD59-A6C34878D82A}">
                    <a16:rowId xmlns:a16="http://schemas.microsoft.com/office/drawing/2014/main" val="10002"/>
                  </a:ext>
                </a:extLst>
              </a:tr>
              <a:tr h="634968">
                <a:tc>
                  <a:txBody>
                    <a:bodyPr/>
                    <a:lstStyle/>
                    <a:p>
                      <a:r>
                        <a:rPr lang="en-US" sz="1700" err="1">
                          <a:solidFill>
                            <a:schemeClr val="tx2"/>
                          </a:solidFill>
                        </a:rPr>
                        <a:t>WinUI</a:t>
                      </a:r>
                      <a:endParaRPr lang="en-US" sz="1700">
                        <a:solidFill>
                          <a:schemeClr val="tx2"/>
                        </a:solidFill>
                      </a:endParaRPr>
                    </a:p>
                  </a:txBody>
                  <a:tcPr marL="89642" marR="89642" marT="44821" marB="44821" anchor="ctr"/>
                </a:tc>
                <a:tc>
                  <a:txBody>
                    <a:bodyPr/>
                    <a:lstStyle/>
                    <a:p>
                      <a:r>
                        <a:rPr lang="en-US" sz="1700"/>
                        <a:t>Page</a:t>
                      </a:r>
                    </a:p>
                  </a:txBody>
                  <a:tcPr marL="89642" marR="89642" marT="44821" marB="44821" anchor="ctr"/>
                </a:tc>
                <a:tc>
                  <a:txBody>
                    <a:bodyPr/>
                    <a:lstStyle/>
                    <a:p>
                      <a:r>
                        <a:rPr lang="en-US" sz="1700" err="1"/>
                        <a:t>TextBlock</a:t>
                      </a:r>
                      <a:endParaRPr lang="en-US" sz="1700"/>
                    </a:p>
                  </a:txBody>
                  <a:tcPr marL="89642" marR="89642" marT="44821" marB="44821" anchor="ctr"/>
                </a:tc>
                <a:tc>
                  <a:txBody>
                    <a:bodyPr/>
                    <a:lstStyle/>
                    <a:p>
                      <a:r>
                        <a:rPr lang="en-US" sz="1700" dirty="0" err="1"/>
                        <a:t>ComboBox</a:t>
                      </a:r>
                      <a:endParaRPr lang="en-US" sz="1700" dirty="0"/>
                    </a:p>
                  </a:txBody>
                  <a:tcPr marL="89642" marR="89642" marT="44821" marB="44821" anchor="ct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15081438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C0E7814F-772A-488B-9829-94D3C5B349DF}"/>
              </a:ext>
            </a:extLst>
          </p:cNvPr>
          <p:cNvSpPr txBox="1"/>
          <p:nvPr/>
        </p:nvSpPr>
        <p:spPr>
          <a:xfrm>
            <a:off x="6060116" y="1926945"/>
            <a:ext cx="6131884" cy="224676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Cross-platform, native UI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Single project system, single codebase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Deploy to multiple devices, mobile &amp; desktop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General availability in .NET 6</a:t>
            </a:r>
          </a:p>
        </p:txBody>
      </p:sp>
      <p:sp>
        <p:nvSpPr>
          <p:cNvPr id="6" name="Title 5">
            <a:extLst>
              <a:ext uri="{FF2B5EF4-FFF2-40B4-BE49-F238E27FC236}">
                <a16:creationId xmlns:a16="http://schemas.microsoft.com/office/drawing/2014/main" id="{7C376708-27FB-47AF-ABE1-2D622AC8ED83}"/>
              </a:ext>
            </a:extLst>
          </p:cNvPr>
          <p:cNvSpPr>
            <a:spLocks noGrp="1"/>
          </p:cNvSpPr>
          <p:nvPr>
            <p:ph type="title"/>
          </p:nvPr>
        </p:nvSpPr>
        <p:spPr/>
        <p:txBody>
          <a:bodyPr/>
          <a:lstStyle/>
          <a:p>
            <a:r>
              <a:rPr lang="en-US" dirty="0"/>
              <a:t>.NET Multi-platform App UI</a:t>
            </a:r>
          </a:p>
        </p:txBody>
      </p:sp>
      <p:sp>
        <p:nvSpPr>
          <p:cNvPr id="12" name="Rectangle 11">
            <a:extLst>
              <a:ext uri="{FF2B5EF4-FFF2-40B4-BE49-F238E27FC236}">
                <a16:creationId xmlns:a16="http://schemas.microsoft.com/office/drawing/2014/main" id="{3856ECE8-C979-467B-9DBF-255CA25E0517}"/>
              </a:ext>
            </a:extLst>
          </p:cNvPr>
          <p:cNvSpPr/>
          <p:nvPr/>
        </p:nvSpPr>
        <p:spPr bwMode="auto">
          <a:xfrm>
            <a:off x="698016" y="1835884"/>
            <a:ext cx="4774424" cy="1630770"/>
          </a:xfrm>
          <a:prstGeom prst="rect">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.NET 6</a:t>
            </a:r>
          </a:p>
        </p:txBody>
      </p:sp>
      <p:sp>
        <p:nvSpPr>
          <p:cNvPr id="5" name="Rectangle 4">
            <a:extLst>
              <a:ext uri="{FF2B5EF4-FFF2-40B4-BE49-F238E27FC236}">
                <a16:creationId xmlns:a16="http://schemas.microsoft.com/office/drawing/2014/main" id="{9800192F-208F-4F24-87F9-75A65AE119DC}"/>
              </a:ext>
            </a:extLst>
          </p:cNvPr>
          <p:cNvSpPr/>
          <p:nvPr/>
        </p:nvSpPr>
        <p:spPr bwMode="auto">
          <a:xfrm>
            <a:off x="760836" y="2651269"/>
            <a:ext cx="4655761" cy="70683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Calibri" panose="020F0502020204030204"/>
                <a:ea typeface="Segoe UI" pitchFamily="34" charset="0"/>
                <a:cs typeface="Segoe UI" pitchFamily="34" charset="0"/>
              </a:rPr>
              <a:t>.NET MAUI</a:t>
            </a:r>
          </a:p>
        </p:txBody>
      </p:sp>
      <p:sp>
        <p:nvSpPr>
          <p:cNvPr id="27" name="TextBox 26">
            <a:extLst>
              <a:ext uri="{FF2B5EF4-FFF2-40B4-BE49-F238E27FC236}">
                <a16:creationId xmlns:a16="http://schemas.microsoft.com/office/drawing/2014/main" id="{E6899861-F3C8-435F-842F-0D4F0330DE36}"/>
              </a:ext>
            </a:extLst>
          </p:cNvPr>
          <p:cNvSpPr txBox="1"/>
          <p:nvPr/>
        </p:nvSpPr>
        <p:spPr>
          <a:xfrm>
            <a:off x="2322576" y="6271276"/>
            <a:ext cx="7546848" cy="22159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tab pos="5380038" algn="l"/>
              </a:tabLst>
              <a:defRPr/>
            </a:pPr>
            <a:r>
              <a:rPr kumimoji="0" lang="en-US" sz="1600" b="0" i="0" u="none" strike="noStrike" kern="1200" cap="none" spc="0" normalizeH="0" baseline="0" noProof="0">
                <a:ln>
                  <a:noFill/>
                </a:ln>
                <a:solidFill>
                  <a:srgbClr val="50E6FF"/>
                </a:solidFill>
                <a:effectLst/>
                <a:uLnTx/>
                <a:uFillTx/>
                <a:latin typeface="Segoe UI"/>
                <a:ea typeface="+mn-ea"/>
                <a:cs typeface="+mn-cs"/>
              </a:rPr>
              <a:t>github.com/dotnet/</a:t>
            </a:r>
            <a:r>
              <a:rPr kumimoji="0" lang="en-US" sz="1600" b="0" i="0" u="none" strike="noStrike" kern="1200" cap="none" spc="0" normalizeH="0" baseline="0" noProof="0" err="1">
                <a:ln>
                  <a:noFill/>
                </a:ln>
                <a:solidFill>
                  <a:srgbClr val="50E6FF"/>
                </a:solidFill>
                <a:effectLst/>
                <a:uLnTx/>
                <a:uFillTx/>
                <a:latin typeface="Segoe UI"/>
                <a:ea typeface="+mn-ea"/>
                <a:cs typeface="+mn-cs"/>
              </a:rPr>
              <a:t>maui</a:t>
            </a:r>
            <a:endParaRPr kumimoji="0" lang="en-US" sz="1600" b="0" i="0" u="none" strike="noStrike" kern="1200" cap="none" spc="0" normalizeH="0" baseline="0" noProof="0">
              <a:ln>
                <a:noFill/>
              </a:ln>
              <a:solidFill>
                <a:srgbClr val="50E6FF"/>
              </a:solidFill>
              <a:effectLst/>
              <a:highlight>
                <a:srgbClr val="FFFF00"/>
              </a:highlight>
              <a:uLnTx/>
              <a:uFillTx/>
              <a:latin typeface="Segoe UI"/>
              <a:ea typeface="+mn-ea"/>
              <a:cs typeface="+mn-cs"/>
            </a:endParaRPr>
          </a:p>
        </p:txBody>
      </p:sp>
      <p:grpSp>
        <p:nvGrpSpPr>
          <p:cNvPr id="63" name="Group 62">
            <a:extLst>
              <a:ext uri="{FF2B5EF4-FFF2-40B4-BE49-F238E27FC236}">
                <a16:creationId xmlns:a16="http://schemas.microsoft.com/office/drawing/2014/main" id="{FB8F34B3-5B6F-4E09-93D9-E7F356FCB691}"/>
              </a:ext>
            </a:extLst>
          </p:cNvPr>
          <p:cNvGrpSpPr/>
          <p:nvPr/>
        </p:nvGrpSpPr>
        <p:grpSpPr>
          <a:xfrm>
            <a:off x="698016" y="3541546"/>
            <a:ext cx="4774425" cy="701084"/>
            <a:chOff x="698016" y="3541546"/>
            <a:chExt cx="4774425" cy="701084"/>
          </a:xfrm>
        </p:grpSpPr>
        <p:grpSp>
          <p:nvGrpSpPr>
            <p:cNvPr id="18" name="Group 17">
              <a:extLst>
                <a:ext uri="{FF2B5EF4-FFF2-40B4-BE49-F238E27FC236}">
                  <a16:creationId xmlns:a16="http://schemas.microsoft.com/office/drawing/2014/main" id="{70A6166F-22A6-47B1-BBEB-215290F0EABF}"/>
                </a:ext>
              </a:extLst>
            </p:cNvPr>
            <p:cNvGrpSpPr/>
            <p:nvPr/>
          </p:nvGrpSpPr>
          <p:grpSpPr>
            <a:xfrm>
              <a:off x="698016" y="3541546"/>
              <a:ext cx="4774425" cy="701084"/>
              <a:chOff x="951499" y="3520091"/>
              <a:chExt cx="4302011" cy="701084"/>
            </a:xfrm>
          </p:grpSpPr>
          <p:sp>
            <p:nvSpPr>
              <p:cNvPr id="3" name="Rectangle 2">
                <a:extLst>
                  <a:ext uri="{FF2B5EF4-FFF2-40B4-BE49-F238E27FC236}">
                    <a16:creationId xmlns:a16="http://schemas.microsoft.com/office/drawing/2014/main" id="{442D615D-A9CB-4A3E-BF3E-4030C12ED894}"/>
                  </a:ext>
                </a:extLst>
              </p:cNvPr>
              <p:cNvSpPr/>
              <p:nvPr/>
            </p:nvSpPr>
            <p:spPr bwMode="auto">
              <a:xfrm>
                <a:off x="951499" y="3520093"/>
                <a:ext cx="1015160" cy="701082"/>
              </a:xfrm>
              <a:prstGeom prst="rect">
                <a:avLst/>
              </a:prstGeom>
              <a:solidFill>
                <a:schemeClr val="accent6">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err="1">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WinUI</a:t>
                </a:r>
                <a:endParaRPr kumimoji="0" lang="en-US" sz="18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8" name="Rectangle 7">
                <a:extLst>
                  <a:ext uri="{FF2B5EF4-FFF2-40B4-BE49-F238E27FC236}">
                    <a16:creationId xmlns:a16="http://schemas.microsoft.com/office/drawing/2014/main" id="{C12ADBBF-DBA1-4B54-9C3F-8E14E2FD5479}"/>
                  </a:ext>
                </a:extLst>
              </p:cNvPr>
              <p:cNvSpPr/>
              <p:nvPr/>
            </p:nvSpPr>
            <p:spPr bwMode="auto">
              <a:xfrm>
                <a:off x="2034297" y="3531597"/>
                <a:ext cx="1015162" cy="683825"/>
              </a:xfrm>
              <a:prstGeom prst="rect">
                <a:avLst/>
              </a:prstGeom>
              <a:solidFill>
                <a:schemeClr val="accent4">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Mac Catalyst</a:t>
                </a:r>
              </a:p>
            </p:txBody>
          </p:sp>
          <p:sp>
            <p:nvSpPr>
              <p:cNvPr id="10" name="Rectangle 9">
                <a:extLst>
                  <a:ext uri="{FF2B5EF4-FFF2-40B4-BE49-F238E27FC236}">
                    <a16:creationId xmlns:a16="http://schemas.microsoft.com/office/drawing/2014/main" id="{5BBE83C9-4CA8-4E7C-A8FE-04FF1E0C1A0F}"/>
                  </a:ext>
                </a:extLst>
              </p:cNvPr>
              <p:cNvSpPr/>
              <p:nvPr/>
            </p:nvSpPr>
            <p:spPr bwMode="auto">
              <a:xfrm>
                <a:off x="4227346" y="3520091"/>
                <a:ext cx="1026164" cy="695331"/>
              </a:xfrm>
              <a:prstGeom prst="rect">
                <a:avLst/>
              </a:prstGeom>
              <a:solidFill>
                <a:schemeClr val="accent5">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Android</a:t>
                </a:r>
              </a:p>
            </p:txBody>
          </p:sp>
        </p:grpSp>
        <p:sp>
          <p:nvSpPr>
            <p:cNvPr id="2" name="Rectangle 1">
              <a:extLst>
                <a:ext uri="{FF2B5EF4-FFF2-40B4-BE49-F238E27FC236}">
                  <a16:creationId xmlns:a16="http://schemas.microsoft.com/office/drawing/2014/main" id="{0715E6E9-F688-43E5-9997-6FE833CDEE12}"/>
                </a:ext>
              </a:extLst>
            </p:cNvPr>
            <p:cNvSpPr/>
            <p:nvPr/>
          </p:nvSpPr>
          <p:spPr bwMode="auto">
            <a:xfrm>
              <a:off x="3116655" y="3547298"/>
              <a:ext cx="1126639" cy="695331"/>
            </a:xfrm>
            <a:prstGeom prst="rect">
              <a:avLst/>
            </a:prstGeom>
            <a:solidFill>
              <a:schemeClr val="bg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a:ln>
                    <a:noFill/>
                  </a:ln>
                  <a:solidFill>
                    <a:srgbClr val="FFFFFF"/>
                  </a:solidFill>
                  <a:effectLst/>
                  <a:uLnTx/>
                  <a:uFillTx/>
                  <a:latin typeface="Open Sans" panose="020B0606030504020204" pitchFamily="34" charset="0"/>
                  <a:ea typeface="Open Sans" panose="020B0606030504020204" pitchFamily="34" charset="0"/>
                  <a:cs typeface="Open Sans" panose="020B0606030504020204" pitchFamily="34" charset="0"/>
                </a:rPr>
                <a:t>iOS</a:t>
              </a:r>
            </a:p>
          </p:txBody>
        </p:sp>
      </p:grpSp>
      <p:grpSp>
        <p:nvGrpSpPr>
          <p:cNvPr id="62" name="Group 61" descr="The MAUI platforms - windows, mac, ios, android">
            <a:extLst>
              <a:ext uri="{FF2B5EF4-FFF2-40B4-BE49-F238E27FC236}">
                <a16:creationId xmlns:a16="http://schemas.microsoft.com/office/drawing/2014/main" id="{48DCE3B9-C33D-44F5-84CC-8A8DD47E75AB}"/>
              </a:ext>
            </a:extLst>
          </p:cNvPr>
          <p:cNvGrpSpPr/>
          <p:nvPr/>
        </p:nvGrpSpPr>
        <p:grpSpPr>
          <a:xfrm>
            <a:off x="764473" y="4240010"/>
            <a:ext cx="4646681" cy="1612452"/>
            <a:chOff x="764473" y="4240010"/>
            <a:chExt cx="4646681" cy="1612452"/>
          </a:xfrm>
        </p:grpSpPr>
        <p:grpSp>
          <p:nvGrpSpPr>
            <p:cNvPr id="55" name="Group 54">
              <a:extLst>
                <a:ext uri="{FF2B5EF4-FFF2-40B4-BE49-F238E27FC236}">
                  <a16:creationId xmlns:a16="http://schemas.microsoft.com/office/drawing/2014/main" id="{C6D300E2-2AD6-4908-9EDB-D4A8B7D40F70}"/>
                </a:ext>
              </a:extLst>
            </p:cNvPr>
            <p:cNvGrpSpPr/>
            <p:nvPr/>
          </p:nvGrpSpPr>
          <p:grpSpPr>
            <a:xfrm>
              <a:off x="764473" y="4835245"/>
              <a:ext cx="4646681" cy="1017217"/>
              <a:chOff x="769916" y="4835245"/>
              <a:chExt cx="4646681" cy="1017217"/>
            </a:xfrm>
          </p:grpSpPr>
          <p:grpSp>
            <p:nvGrpSpPr>
              <p:cNvPr id="23" name="Group 22">
                <a:extLst>
                  <a:ext uri="{FF2B5EF4-FFF2-40B4-BE49-F238E27FC236}">
                    <a16:creationId xmlns:a16="http://schemas.microsoft.com/office/drawing/2014/main" id="{AB565670-A81D-46CD-A2B3-7B722CBC3BB1}"/>
                  </a:ext>
                </a:extLst>
              </p:cNvPr>
              <p:cNvGrpSpPr/>
              <p:nvPr/>
            </p:nvGrpSpPr>
            <p:grpSpPr>
              <a:xfrm>
                <a:off x="3247831" y="4938062"/>
                <a:ext cx="914400" cy="914400"/>
                <a:chOff x="2212166" y="5530079"/>
                <a:chExt cx="914400" cy="914400"/>
              </a:xfrm>
            </p:grpSpPr>
            <p:sp>
              <p:nvSpPr>
                <p:cNvPr id="9" name="TextBox 8">
                  <a:extLst>
                    <a:ext uri="{FF2B5EF4-FFF2-40B4-BE49-F238E27FC236}">
                      <a16:creationId xmlns:a16="http://schemas.microsoft.com/office/drawing/2014/main" id="{5DDCFD2E-2105-4B43-B3B2-855493A50A16}"/>
                    </a:ext>
                  </a:extLst>
                </p:cNvPr>
                <p:cNvSpPr txBox="1"/>
                <p:nvPr/>
              </p:nvSpPr>
              <p:spPr>
                <a:xfrm>
                  <a:off x="2450054" y="5824174"/>
                  <a:ext cx="461986"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Calibri" panose="020F0502020204030204"/>
                      <a:ea typeface="+mn-ea"/>
                      <a:cs typeface="+mn-cs"/>
                    </a:rPr>
                    <a:t>iOS</a:t>
                  </a:r>
                </a:p>
              </p:txBody>
            </p:sp>
            <p:pic>
              <p:nvPicPr>
                <p:cNvPr id="15" name="Graphic 14" descr="Smart Phone with solid fill">
                  <a:extLst>
                    <a:ext uri="{FF2B5EF4-FFF2-40B4-BE49-F238E27FC236}">
                      <a16:creationId xmlns:a16="http://schemas.microsoft.com/office/drawing/2014/main" id="{3DCB8724-C431-47C4-A637-836F568C93B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212166" y="5530079"/>
                  <a:ext cx="914400" cy="914400"/>
                </a:xfrm>
                <a:prstGeom prst="rect">
                  <a:avLst/>
                </a:prstGeom>
              </p:spPr>
            </p:pic>
          </p:grpSp>
          <p:grpSp>
            <p:nvGrpSpPr>
              <p:cNvPr id="22" name="Group 21">
                <a:extLst>
                  <a:ext uri="{FF2B5EF4-FFF2-40B4-BE49-F238E27FC236}">
                    <a16:creationId xmlns:a16="http://schemas.microsoft.com/office/drawing/2014/main" id="{DE29D398-EF99-4AC2-808D-82942E26B95E}"/>
                  </a:ext>
                </a:extLst>
              </p:cNvPr>
              <p:cNvGrpSpPr/>
              <p:nvPr/>
            </p:nvGrpSpPr>
            <p:grpSpPr>
              <a:xfrm>
                <a:off x="4502197" y="4936615"/>
                <a:ext cx="914400" cy="914400"/>
                <a:chOff x="5187159" y="4792658"/>
                <a:chExt cx="914400" cy="914400"/>
              </a:xfrm>
            </p:grpSpPr>
            <p:pic>
              <p:nvPicPr>
                <p:cNvPr id="14" name="Picture 13">
                  <a:extLst>
                    <a:ext uri="{FF2B5EF4-FFF2-40B4-BE49-F238E27FC236}">
                      <a16:creationId xmlns:a16="http://schemas.microsoft.com/office/drawing/2014/main" id="{D22B6567-3C77-4511-8801-C0BDD0DBACD4}"/>
                    </a:ext>
                  </a:extLst>
                </p:cNvPr>
                <p:cNvPicPr>
                  <a:picLocks noChangeAspect="1"/>
                </p:cNvPicPr>
                <p:nvPr/>
              </p:nvPicPr>
              <p:blipFill>
                <a:blip r:embed="rId5"/>
                <a:stretch>
                  <a:fillRect/>
                </a:stretch>
              </p:blipFill>
              <p:spPr>
                <a:xfrm>
                  <a:off x="5498185" y="5071417"/>
                  <a:ext cx="292348" cy="356881"/>
                </a:xfrm>
                <a:prstGeom prst="rect">
                  <a:avLst/>
                </a:prstGeom>
              </p:spPr>
            </p:pic>
            <p:pic>
              <p:nvPicPr>
                <p:cNvPr id="21" name="Graphic 20" descr="Smart Phone outline">
                  <a:extLst>
                    <a:ext uri="{FF2B5EF4-FFF2-40B4-BE49-F238E27FC236}">
                      <a16:creationId xmlns:a16="http://schemas.microsoft.com/office/drawing/2014/main" id="{E578F60D-8D48-4DD3-A72B-3B1459A319F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187159" y="4792658"/>
                  <a:ext cx="914400" cy="914400"/>
                </a:xfrm>
                <a:prstGeom prst="rect">
                  <a:avLst/>
                </a:prstGeom>
              </p:spPr>
            </p:pic>
          </p:grpSp>
          <p:grpSp>
            <p:nvGrpSpPr>
              <p:cNvPr id="32" name="Group 31">
                <a:extLst>
                  <a:ext uri="{FF2B5EF4-FFF2-40B4-BE49-F238E27FC236}">
                    <a16:creationId xmlns:a16="http://schemas.microsoft.com/office/drawing/2014/main" id="{99D06473-A124-456D-B49E-3CF33819BF90}"/>
                  </a:ext>
                </a:extLst>
              </p:cNvPr>
              <p:cNvGrpSpPr/>
              <p:nvPr/>
            </p:nvGrpSpPr>
            <p:grpSpPr>
              <a:xfrm>
                <a:off x="2008873" y="4843985"/>
                <a:ext cx="914400" cy="914400"/>
                <a:chOff x="1986003" y="5319061"/>
                <a:chExt cx="914400" cy="914400"/>
              </a:xfrm>
            </p:grpSpPr>
            <p:sp>
              <p:nvSpPr>
                <p:cNvPr id="16" name="TextBox 15">
                  <a:extLst>
                    <a:ext uri="{FF2B5EF4-FFF2-40B4-BE49-F238E27FC236}">
                      <a16:creationId xmlns:a16="http://schemas.microsoft.com/office/drawing/2014/main" id="{B330C181-3BE3-4298-93B3-4D0CB05118AD}"/>
                    </a:ext>
                  </a:extLst>
                </p:cNvPr>
                <p:cNvSpPr txBox="1"/>
                <p:nvPr/>
              </p:nvSpPr>
              <p:spPr>
                <a:xfrm>
                  <a:off x="2143092" y="5591892"/>
                  <a:ext cx="620683" cy="276999"/>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Calibri" panose="020F0502020204030204"/>
                      <a:ea typeface="+mn-ea"/>
                      <a:cs typeface="+mn-cs"/>
                    </a:rPr>
                    <a:t>macOS</a:t>
                  </a:r>
                </a:p>
              </p:txBody>
            </p:sp>
            <p:pic>
              <p:nvPicPr>
                <p:cNvPr id="25" name="Graphic 24" descr="Laptop with solid fill">
                  <a:extLst>
                    <a:ext uri="{FF2B5EF4-FFF2-40B4-BE49-F238E27FC236}">
                      <a16:creationId xmlns:a16="http://schemas.microsoft.com/office/drawing/2014/main" id="{BBEB6D68-482A-495E-A75A-A95BABB446A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986003" y="5319061"/>
                  <a:ext cx="914400" cy="914400"/>
                </a:xfrm>
                <a:prstGeom prst="rect">
                  <a:avLst/>
                </a:prstGeom>
              </p:spPr>
            </p:pic>
          </p:grpSp>
          <p:grpSp>
            <p:nvGrpSpPr>
              <p:cNvPr id="30" name="Group 29">
                <a:extLst>
                  <a:ext uri="{FF2B5EF4-FFF2-40B4-BE49-F238E27FC236}">
                    <a16:creationId xmlns:a16="http://schemas.microsoft.com/office/drawing/2014/main" id="{78020D21-B910-4E4D-AD2F-8A4BA78B227A}"/>
                  </a:ext>
                </a:extLst>
              </p:cNvPr>
              <p:cNvGrpSpPr/>
              <p:nvPr/>
            </p:nvGrpSpPr>
            <p:grpSpPr>
              <a:xfrm>
                <a:off x="769916" y="4835245"/>
                <a:ext cx="914400" cy="914400"/>
                <a:chOff x="769916" y="4835245"/>
                <a:chExt cx="914400" cy="914400"/>
              </a:xfrm>
            </p:grpSpPr>
            <p:grpSp>
              <p:nvGrpSpPr>
                <p:cNvPr id="56" name="Group 42">
                  <a:extLst>
                    <a:ext uri="{FF2B5EF4-FFF2-40B4-BE49-F238E27FC236}">
                      <a16:creationId xmlns:a16="http://schemas.microsoft.com/office/drawing/2014/main" id="{F182C15E-8395-47CB-9A76-D53E53EB787B}"/>
                    </a:ext>
                  </a:extLst>
                </p:cNvPr>
                <p:cNvGrpSpPr>
                  <a:grpSpLocks noChangeAspect="1"/>
                </p:cNvGrpSpPr>
                <p:nvPr/>
              </p:nvGrpSpPr>
              <p:grpSpPr bwMode="auto">
                <a:xfrm>
                  <a:off x="1135999" y="5160128"/>
                  <a:ext cx="179625" cy="186208"/>
                  <a:chOff x="3492" y="1769"/>
                  <a:chExt cx="854" cy="864"/>
                </a:xfrm>
                <a:solidFill>
                  <a:srgbClr val="FFFFFF"/>
                </a:solidFill>
              </p:grpSpPr>
              <p:sp>
                <p:nvSpPr>
                  <p:cNvPr id="57" name="Freeform 43">
                    <a:extLst>
                      <a:ext uri="{FF2B5EF4-FFF2-40B4-BE49-F238E27FC236}">
                        <a16:creationId xmlns:a16="http://schemas.microsoft.com/office/drawing/2014/main" id="{2F6F793A-7997-46EC-9A0A-2F3CD3A444D4}"/>
                      </a:ext>
                    </a:extLst>
                  </p:cNvPr>
                  <p:cNvSpPr>
                    <a:spLocks/>
                  </p:cNvSpPr>
                  <p:nvPr/>
                </p:nvSpPr>
                <p:spPr bwMode="auto">
                  <a:xfrm>
                    <a:off x="3872" y="1769"/>
                    <a:ext cx="474" cy="413"/>
                  </a:xfrm>
                  <a:custGeom>
                    <a:avLst/>
                    <a:gdLst>
                      <a:gd name="T0" fmla="*/ 0 w 474"/>
                      <a:gd name="T1" fmla="*/ 413 h 413"/>
                      <a:gd name="T2" fmla="*/ 474 w 474"/>
                      <a:gd name="T3" fmla="*/ 413 h 413"/>
                      <a:gd name="T4" fmla="*/ 474 w 474"/>
                      <a:gd name="T5" fmla="*/ 0 h 413"/>
                      <a:gd name="T6" fmla="*/ 0 w 474"/>
                      <a:gd name="T7" fmla="*/ 69 h 413"/>
                      <a:gd name="T8" fmla="*/ 0 w 474"/>
                      <a:gd name="T9" fmla="*/ 413 h 413"/>
                    </a:gdLst>
                    <a:ahLst/>
                    <a:cxnLst>
                      <a:cxn ang="0">
                        <a:pos x="T0" y="T1"/>
                      </a:cxn>
                      <a:cxn ang="0">
                        <a:pos x="T2" y="T3"/>
                      </a:cxn>
                      <a:cxn ang="0">
                        <a:pos x="T4" y="T5"/>
                      </a:cxn>
                      <a:cxn ang="0">
                        <a:pos x="T6" y="T7"/>
                      </a:cxn>
                      <a:cxn ang="0">
                        <a:pos x="T8" y="T9"/>
                      </a:cxn>
                    </a:cxnLst>
                    <a:rect l="0" t="0" r="r" b="b"/>
                    <a:pathLst>
                      <a:path w="474" h="413">
                        <a:moveTo>
                          <a:pt x="0" y="413"/>
                        </a:moveTo>
                        <a:lnTo>
                          <a:pt x="474" y="413"/>
                        </a:lnTo>
                        <a:lnTo>
                          <a:pt x="474" y="0"/>
                        </a:lnTo>
                        <a:lnTo>
                          <a:pt x="0" y="69"/>
                        </a:lnTo>
                        <a:lnTo>
                          <a:pt x="0" y="4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sp>
                <p:nvSpPr>
                  <p:cNvPr id="58" name="Freeform 44">
                    <a:extLst>
                      <a:ext uri="{FF2B5EF4-FFF2-40B4-BE49-F238E27FC236}">
                        <a16:creationId xmlns:a16="http://schemas.microsoft.com/office/drawing/2014/main" id="{3CCAC146-31C0-4D4C-A4BD-B94A27A261E4}"/>
                      </a:ext>
                    </a:extLst>
                  </p:cNvPr>
                  <p:cNvSpPr>
                    <a:spLocks/>
                  </p:cNvSpPr>
                  <p:nvPr/>
                </p:nvSpPr>
                <p:spPr bwMode="auto">
                  <a:xfrm>
                    <a:off x="3492" y="1844"/>
                    <a:ext cx="345" cy="338"/>
                  </a:xfrm>
                  <a:custGeom>
                    <a:avLst/>
                    <a:gdLst>
                      <a:gd name="T0" fmla="*/ 345 w 345"/>
                      <a:gd name="T1" fmla="*/ 338 h 338"/>
                      <a:gd name="T2" fmla="*/ 345 w 345"/>
                      <a:gd name="T3" fmla="*/ 0 h 338"/>
                      <a:gd name="T4" fmla="*/ 0 w 345"/>
                      <a:gd name="T5" fmla="*/ 50 h 338"/>
                      <a:gd name="T6" fmla="*/ 0 w 345"/>
                      <a:gd name="T7" fmla="*/ 338 h 338"/>
                      <a:gd name="T8" fmla="*/ 345 w 345"/>
                      <a:gd name="T9" fmla="*/ 338 h 338"/>
                    </a:gdLst>
                    <a:ahLst/>
                    <a:cxnLst>
                      <a:cxn ang="0">
                        <a:pos x="T0" y="T1"/>
                      </a:cxn>
                      <a:cxn ang="0">
                        <a:pos x="T2" y="T3"/>
                      </a:cxn>
                      <a:cxn ang="0">
                        <a:pos x="T4" y="T5"/>
                      </a:cxn>
                      <a:cxn ang="0">
                        <a:pos x="T6" y="T7"/>
                      </a:cxn>
                      <a:cxn ang="0">
                        <a:pos x="T8" y="T9"/>
                      </a:cxn>
                    </a:cxnLst>
                    <a:rect l="0" t="0" r="r" b="b"/>
                    <a:pathLst>
                      <a:path w="345" h="338">
                        <a:moveTo>
                          <a:pt x="345" y="338"/>
                        </a:moveTo>
                        <a:lnTo>
                          <a:pt x="345" y="0"/>
                        </a:lnTo>
                        <a:lnTo>
                          <a:pt x="0" y="50"/>
                        </a:lnTo>
                        <a:lnTo>
                          <a:pt x="0" y="338"/>
                        </a:lnTo>
                        <a:lnTo>
                          <a:pt x="345" y="3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sp>
                <p:nvSpPr>
                  <p:cNvPr id="59" name="Freeform 45">
                    <a:extLst>
                      <a:ext uri="{FF2B5EF4-FFF2-40B4-BE49-F238E27FC236}">
                        <a16:creationId xmlns:a16="http://schemas.microsoft.com/office/drawing/2014/main" id="{33221B7B-25E1-4C4C-901B-B9B5C70E02CC}"/>
                      </a:ext>
                    </a:extLst>
                  </p:cNvPr>
                  <p:cNvSpPr>
                    <a:spLocks/>
                  </p:cNvSpPr>
                  <p:nvPr/>
                </p:nvSpPr>
                <p:spPr bwMode="auto">
                  <a:xfrm>
                    <a:off x="3492" y="2214"/>
                    <a:ext cx="345" cy="345"/>
                  </a:xfrm>
                  <a:custGeom>
                    <a:avLst/>
                    <a:gdLst>
                      <a:gd name="T0" fmla="*/ 345 w 345"/>
                      <a:gd name="T1" fmla="*/ 0 h 345"/>
                      <a:gd name="T2" fmla="*/ 0 w 345"/>
                      <a:gd name="T3" fmla="*/ 0 h 345"/>
                      <a:gd name="T4" fmla="*/ 0 w 345"/>
                      <a:gd name="T5" fmla="*/ 294 h 345"/>
                      <a:gd name="T6" fmla="*/ 345 w 345"/>
                      <a:gd name="T7" fmla="*/ 345 h 345"/>
                      <a:gd name="T8" fmla="*/ 345 w 345"/>
                      <a:gd name="T9" fmla="*/ 0 h 345"/>
                    </a:gdLst>
                    <a:ahLst/>
                    <a:cxnLst>
                      <a:cxn ang="0">
                        <a:pos x="T0" y="T1"/>
                      </a:cxn>
                      <a:cxn ang="0">
                        <a:pos x="T2" y="T3"/>
                      </a:cxn>
                      <a:cxn ang="0">
                        <a:pos x="T4" y="T5"/>
                      </a:cxn>
                      <a:cxn ang="0">
                        <a:pos x="T6" y="T7"/>
                      </a:cxn>
                      <a:cxn ang="0">
                        <a:pos x="T8" y="T9"/>
                      </a:cxn>
                    </a:cxnLst>
                    <a:rect l="0" t="0" r="r" b="b"/>
                    <a:pathLst>
                      <a:path w="345" h="345">
                        <a:moveTo>
                          <a:pt x="345" y="0"/>
                        </a:moveTo>
                        <a:lnTo>
                          <a:pt x="0" y="0"/>
                        </a:lnTo>
                        <a:lnTo>
                          <a:pt x="0" y="294"/>
                        </a:lnTo>
                        <a:lnTo>
                          <a:pt x="345" y="345"/>
                        </a:lnTo>
                        <a:lnTo>
                          <a:pt x="3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sp>
                <p:nvSpPr>
                  <p:cNvPr id="60" name="Freeform 46">
                    <a:extLst>
                      <a:ext uri="{FF2B5EF4-FFF2-40B4-BE49-F238E27FC236}">
                        <a16:creationId xmlns:a16="http://schemas.microsoft.com/office/drawing/2014/main" id="{6F6657B3-9C31-4724-956B-6A4B9114A3A6}"/>
                      </a:ext>
                    </a:extLst>
                  </p:cNvPr>
                  <p:cNvSpPr>
                    <a:spLocks/>
                  </p:cNvSpPr>
                  <p:nvPr/>
                </p:nvSpPr>
                <p:spPr bwMode="auto">
                  <a:xfrm>
                    <a:off x="3872" y="2214"/>
                    <a:ext cx="474" cy="419"/>
                  </a:xfrm>
                  <a:custGeom>
                    <a:avLst/>
                    <a:gdLst>
                      <a:gd name="T0" fmla="*/ 0 w 474"/>
                      <a:gd name="T1" fmla="*/ 0 h 419"/>
                      <a:gd name="T2" fmla="*/ 0 w 474"/>
                      <a:gd name="T3" fmla="*/ 349 h 419"/>
                      <a:gd name="T4" fmla="*/ 474 w 474"/>
                      <a:gd name="T5" fmla="*/ 419 h 419"/>
                      <a:gd name="T6" fmla="*/ 474 w 474"/>
                      <a:gd name="T7" fmla="*/ 0 h 419"/>
                      <a:gd name="T8" fmla="*/ 0 w 474"/>
                      <a:gd name="T9" fmla="*/ 0 h 419"/>
                    </a:gdLst>
                    <a:ahLst/>
                    <a:cxnLst>
                      <a:cxn ang="0">
                        <a:pos x="T0" y="T1"/>
                      </a:cxn>
                      <a:cxn ang="0">
                        <a:pos x="T2" y="T3"/>
                      </a:cxn>
                      <a:cxn ang="0">
                        <a:pos x="T4" y="T5"/>
                      </a:cxn>
                      <a:cxn ang="0">
                        <a:pos x="T6" y="T7"/>
                      </a:cxn>
                      <a:cxn ang="0">
                        <a:pos x="T8" y="T9"/>
                      </a:cxn>
                    </a:cxnLst>
                    <a:rect l="0" t="0" r="r" b="b"/>
                    <a:pathLst>
                      <a:path w="474" h="419">
                        <a:moveTo>
                          <a:pt x="0" y="0"/>
                        </a:moveTo>
                        <a:lnTo>
                          <a:pt x="0" y="349"/>
                        </a:lnTo>
                        <a:lnTo>
                          <a:pt x="474" y="419"/>
                        </a:lnTo>
                        <a:lnTo>
                          <a:pt x="474"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a:gsLst>
                          <a:gs pos="1333">
                            <a:prstClr val="white"/>
                          </a:gs>
                          <a:gs pos="8000">
                            <a:prstClr val="white"/>
                          </a:gs>
                        </a:gsLst>
                        <a:lin ang="5400000" scaled="0"/>
                      </a:gradFill>
                      <a:effectLst/>
                      <a:uLnTx/>
                      <a:uFillTx/>
                      <a:latin typeface="Calibri" panose="020F0502020204030204"/>
                      <a:ea typeface="+mn-ea"/>
                      <a:cs typeface="+mn-cs"/>
                    </a:endParaRPr>
                  </a:p>
                </p:txBody>
              </p:sp>
            </p:grpSp>
            <p:pic>
              <p:nvPicPr>
                <p:cNvPr id="28" name="Graphic 27" descr="Laptop outline">
                  <a:extLst>
                    <a:ext uri="{FF2B5EF4-FFF2-40B4-BE49-F238E27FC236}">
                      <a16:creationId xmlns:a16="http://schemas.microsoft.com/office/drawing/2014/main" id="{612D80E1-7A6A-4071-814B-6820AED9AFC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69916" y="4835245"/>
                  <a:ext cx="914400" cy="914400"/>
                </a:xfrm>
                <a:prstGeom prst="rect">
                  <a:avLst/>
                </a:prstGeom>
              </p:spPr>
            </p:pic>
          </p:grpSp>
        </p:grpSp>
        <p:grpSp>
          <p:nvGrpSpPr>
            <p:cNvPr id="61" name="Group 60">
              <a:extLst>
                <a:ext uri="{FF2B5EF4-FFF2-40B4-BE49-F238E27FC236}">
                  <a16:creationId xmlns:a16="http://schemas.microsoft.com/office/drawing/2014/main" id="{9061AE0F-A1F6-464D-9FC4-69C77BF85680}"/>
                </a:ext>
              </a:extLst>
            </p:cNvPr>
            <p:cNvGrpSpPr/>
            <p:nvPr/>
          </p:nvGrpSpPr>
          <p:grpSpPr>
            <a:xfrm>
              <a:off x="1158602" y="4240010"/>
              <a:ext cx="3839048" cy="595235"/>
              <a:chOff x="1158602" y="4240010"/>
              <a:chExt cx="3839048" cy="595235"/>
            </a:xfrm>
          </p:grpSpPr>
          <p:grpSp>
            <p:nvGrpSpPr>
              <p:cNvPr id="41" name="Group 40">
                <a:extLst>
                  <a:ext uri="{FF2B5EF4-FFF2-40B4-BE49-F238E27FC236}">
                    <a16:creationId xmlns:a16="http://schemas.microsoft.com/office/drawing/2014/main" id="{3CA7F954-5F13-4768-8EFA-8388611F38EB}"/>
                  </a:ext>
                </a:extLst>
              </p:cNvPr>
              <p:cNvGrpSpPr/>
              <p:nvPr/>
            </p:nvGrpSpPr>
            <p:grpSpPr>
              <a:xfrm rot="10800000">
                <a:off x="1158602" y="4244154"/>
                <a:ext cx="157022" cy="558777"/>
                <a:chOff x="1629501" y="2666967"/>
                <a:chExt cx="125906" cy="558777"/>
              </a:xfrm>
            </p:grpSpPr>
            <p:cxnSp>
              <p:nvCxnSpPr>
                <p:cNvPr id="34" name="Straight Connector 33">
                  <a:extLst>
                    <a:ext uri="{FF2B5EF4-FFF2-40B4-BE49-F238E27FC236}">
                      <a16:creationId xmlns:a16="http://schemas.microsoft.com/office/drawing/2014/main" id="{4E01A0F0-C869-4680-AF81-7651AE74B257}"/>
                    </a:ext>
                    <a:ext uri="{C183D7F6-B498-43B3-948B-1728B52AA6E4}">
                      <adec:decorative xmlns:adec="http://schemas.microsoft.com/office/drawing/2017/decorative" val="1"/>
                    </a:ext>
                  </a:extLst>
                </p:cNvPr>
                <p:cNvCxnSpPr>
                  <a:cxnSpLocks/>
                </p:cNvCxnSpPr>
                <p:nvPr/>
              </p:nvCxnSpPr>
              <p:spPr>
                <a:xfrm flipV="1">
                  <a:off x="1695629" y="2742737"/>
                  <a:ext cx="0" cy="483007"/>
                </a:xfrm>
                <a:prstGeom prst="line">
                  <a:avLst/>
                </a:prstGeom>
                <a:noFill/>
                <a:ln w="28575" cap="rnd" cmpd="sng" algn="ctr">
                  <a:solidFill>
                    <a:srgbClr val="75757A"/>
                  </a:solidFill>
                  <a:prstDash val="dash"/>
                  <a:headEnd type="none"/>
                  <a:tailEnd type="none"/>
                </a:ln>
                <a:effectLst/>
              </p:spPr>
            </p:cxnSp>
            <p:sp>
              <p:nvSpPr>
                <p:cNvPr id="36" name="Oval 35">
                  <a:extLst>
                    <a:ext uri="{FF2B5EF4-FFF2-40B4-BE49-F238E27FC236}">
                      <a16:creationId xmlns:a16="http://schemas.microsoft.com/office/drawing/2014/main" id="{FD2C8F62-0317-4E9A-A6FE-2FDFD3CA7D86}"/>
                    </a:ext>
                    <a:ext uri="{C183D7F6-B498-43B3-948B-1728B52AA6E4}">
                      <adec:decorative xmlns:adec="http://schemas.microsoft.com/office/drawing/2017/decorative" val="1"/>
                    </a:ext>
                  </a:extLst>
                </p:cNvPr>
                <p:cNvSpPr/>
                <p:nvPr/>
              </p:nvSpPr>
              <p:spPr bwMode="auto">
                <a:xfrm rot="16200000">
                  <a:off x="1618367" y="2678101"/>
                  <a:ext cx="148174" cy="125906"/>
                </a:xfrm>
                <a:prstGeom prst="ellipse">
                  <a:avLst/>
                </a:prstGeom>
                <a:solidFill>
                  <a:srgbClr val="4FE4FF"/>
                </a:solidFill>
                <a:ln w="10795" cap="flat" cmpd="sng" algn="ctr">
                  <a:noFill/>
                  <a:prstDash val="solid"/>
                  <a:headEnd type="none" w="med" len="med"/>
                  <a:tailEnd type="none" w="med" len="med"/>
                </a:ln>
                <a:effectLst/>
              </p:spPr>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grpSp>
            <p:nvGrpSpPr>
              <p:cNvPr id="48" name="Group 47">
                <a:extLst>
                  <a:ext uri="{FF2B5EF4-FFF2-40B4-BE49-F238E27FC236}">
                    <a16:creationId xmlns:a16="http://schemas.microsoft.com/office/drawing/2014/main" id="{88F73273-2EC1-4274-923B-41A23C4B1631}"/>
                  </a:ext>
                </a:extLst>
              </p:cNvPr>
              <p:cNvGrpSpPr/>
              <p:nvPr/>
            </p:nvGrpSpPr>
            <p:grpSpPr>
              <a:xfrm>
                <a:off x="2368309" y="4267340"/>
                <a:ext cx="157022" cy="567905"/>
                <a:chOff x="2368309" y="4267340"/>
                <a:chExt cx="157022" cy="567905"/>
              </a:xfrm>
            </p:grpSpPr>
            <p:cxnSp>
              <p:nvCxnSpPr>
                <p:cNvPr id="38" name="Straight Connector 37">
                  <a:extLst>
                    <a:ext uri="{FF2B5EF4-FFF2-40B4-BE49-F238E27FC236}">
                      <a16:creationId xmlns:a16="http://schemas.microsoft.com/office/drawing/2014/main" id="{2A5E367D-21E7-42B0-96BC-F2F1F8B2E47F}"/>
                    </a:ext>
                    <a:ext uri="{C183D7F6-B498-43B3-948B-1728B52AA6E4}">
                      <adec:decorative xmlns:adec="http://schemas.microsoft.com/office/drawing/2017/decorative" val="1"/>
                    </a:ext>
                  </a:extLst>
                </p:cNvPr>
                <p:cNvCxnSpPr>
                  <a:cxnSpLocks/>
                </p:cNvCxnSpPr>
                <p:nvPr/>
              </p:nvCxnSpPr>
              <p:spPr>
                <a:xfrm rot="10800000" flipV="1">
                  <a:off x="2450057" y="4267340"/>
                  <a:ext cx="0" cy="483007"/>
                </a:xfrm>
                <a:prstGeom prst="line">
                  <a:avLst/>
                </a:prstGeom>
                <a:noFill/>
                <a:ln w="28575" cap="rnd" cmpd="sng" algn="ctr">
                  <a:solidFill>
                    <a:srgbClr val="75757A"/>
                  </a:solidFill>
                  <a:prstDash val="dash"/>
                  <a:headEnd type="none"/>
                  <a:tailEnd type="none"/>
                </a:ln>
                <a:effectLst/>
              </p:spPr>
            </p:cxnSp>
            <p:sp>
              <p:nvSpPr>
                <p:cNvPr id="44" name="Oval 43">
                  <a:extLst>
                    <a:ext uri="{FF2B5EF4-FFF2-40B4-BE49-F238E27FC236}">
                      <a16:creationId xmlns:a16="http://schemas.microsoft.com/office/drawing/2014/main" id="{340D0D5B-B749-4ED4-90F2-11EF3860FD69}"/>
                    </a:ext>
                    <a:ext uri="{C183D7F6-B498-43B3-948B-1728B52AA6E4}">
                      <adec:decorative xmlns:adec="http://schemas.microsoft.com/office/drawing/2017/decorative" val="1"/>
                    </a:ext>
                  </a:extLst>
                </p:cNvPr>
                <p:cNvSpPr/>
                <p:nvPr/>
              </p:nvSpPr>
              <p:spPr bwMode="auto">
                <a:xfrm rot="5400000">
                  <a:off x="2372733" y="4682647"/>
                  <a:ext cx="148174" cy="157022"/>
                </a:xfrm>
                <a:prstGeom prst="ellipse">
                  <a:avLst/>
                </a:prstGeom>
                <a:solidFill>
                  <a:srgbClr val="4FE4FF"/>
                </a:solidFill>
                <a:ln w="10795" cap="flat" cmpd="sng" algn="ctr">
                  <a:noFill/>
                  <a:prstDash val="solid"/>
                  <a:headEnd type="none" w="med" len="med"/>
                  <a:tailEnd type="none" w="med" len="med"/>
                </a:ln>
                <a:effectLst/>
              </p:spPr>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grpSp>
            <p:nvGrpSpPr>
              <p:cNvPr id="50" name="Group 49">
                <a:extLst>
                  <a:ext uri="{FF2B5EF4-FFF2-40B4-BE49-F238E27FC236}">
                    <a16:creationId xmlns:a16="http://schemas.microsoft.com/office/drawing/2014/main" id="{66416B8F-B9C2-42C3-BAEF-3999A2DA97F3}"/>
                  </a:ext>
                </a:extLst>
              </p:cNvPr>
              <p:cNvGrpSpPr/>
              <p:nvPr/>
            </p:nvGrpSpPr>
            <p:grpSpPr>
              <a:xfrm>
                <a:off x="3621141" y="4240010"/>
                <a:ext cx="157022" cy="576645"/>
                <a:chOff x="3587721" y="4267340"/>
                <a:chExt cx="157022" cy="576645"/>
              </a:xfrm>
            </p:grpSpPr>
            <p:cxnSp>
              <p:nvCxnSpPr>
                <p:cNvPr id="4" name="Straight Connector 3">
                  <a:extLst>
                    <a:ext uri="{FF2B5EF4-FFF2-40B4-BE49-F238E27FC236}">
                      <a16:creationId xmlns:a16="http://schemas.microsoft.com/office/drawing/2014/main" id="{3988B8E2-B27F-4524-8D57-02C5DF08E8D0}"/>
                    </a:ext>
                    <a:ext uri="{C183D7F6-B498-43B3-948B-1728B52AA6E4}">
                      <adec:decorative xmlns:adec="http://schemas.microsoft.com/office/drawing/2017/decorative" val="1"/>
                    </a:ext>
                  </a:extLst>
                </p:cNvPr>
                <p:cNvCxnSpPr>
                  <a:cxnSpLocks/>
                </p:cNvCxnSpPr>
                <p:nvPr/>
              </p:nvCxnSpPr>
              <p:spPr>
                <a:xfrm rot="10800000" flipV="1">
                  <a:off x="3675457" y="4267340"/>
                  <a:ext cx="0" cy="483007"/>
                </a:xfrm>
                <a:prstGeom prst="line">
                  <a:avLst/>
                </a:prstGeom>
                <a:noFill/>
                <a:ln w="28575" cap="rnd" cmpd="sng" algn="ctr">
                  <a:solidFill>
                    <a:srgbClr val="75757A"/>
                  </a:solidFill>
                  <a:prstDash val="dash"/>
                  <a:headEnd type="none"/>
                  <a:tailEnd type="none"/>
                </a:ln>
                <a:effectLst/>
              </p:spPr>
            </p:cxnSp>
            <p:sp>
              <p:nvSpPr>
                <p:cNvPr id="45" name="Oval 44">
                  <a:extLst>
                    <a:ext uri="{FF2B5EF4-FFF2-40B4-BE49-F238E27FC236}">
                      <a16:creationId xmlns:a16="http://schemas.microsoft.com/office/drawing/2014/main" id="{33CBC153-8D1D-4903-8B48-23A94DBEFA08}"/>
                    </a:ext>
                    <a:ext uri="{C183D7F6-B498-43B3-948B-1728B52AA6E4}">
                      <adec:decorative xmlns:adec="http://schemas.microsoft.com/office/drawing/2017/decorative" val="1"/>
                    </a:ext>
                  </a:extLst>
                </p:cNvPr>
                <p:cNvSpPr/>
                <p:nvPr/>
              </p:nvSpPr>
              <p:spPr bwMode="auto">
                <a:xfrm rot="5400000">
                  <a:off x="3592145" y="4691387"/>
                  <a:ext cx="148174" cy="157022"/>
                </a:xfrm>
                <a:prstGeom prst="ellipse">
                  <a:avLst/>
                </a:prstGeom>
                <a:solidFill>
                  <a:srgbClr val="4FE4FF"/>
                </a:solidFill>
                <a:ln w="10795" cap="flat" cmpd="sng" algn="ctr">
                  <a:noFill/>
                  <a:prstDash val="solid"/>
                  <a:headEnd type="none" w="med" len="med"/>
                  <a:tailEnd type="none" w="med" len="med"/>
                </a:ln>
                <a:effectLst/>
              </p:spPr>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grpSp>
            <p:nvGrpSpPr>
              <p:cNvPr id="52" name="Group 51">
                <a:extLst>
                  <a:ext uri="{FF2B5EF4-FFF2-40B4-BE49-F238E27FC236}">
                    <a16:creationId xmlns:a16="http://schemas.microsoft.com/office/drawing/2014/main" id="{65748145-CBB3-450E-B127-9B3A6F1903B8}"/>
                  </a:ext>
                </a:extLst>
              </p:cNvPr>
              <p:cNvGrpSpPr/>
              <p:nvPr/>
            </p:nvGrpSpPr>
            <p:grpSpPr>
              <a:xfrm>
                <a:off x="4840628" y="4244154"/>
                <a:ext cx="157022" cy="558076"/>
                <a:chOff x="4858561" y="4282039"/>
                <a:chExt cx="157022" cy="558076"/>
              </a:xfrm>
            </p:grpSpPr>
            <p:cxnSp>
              <p:nvCxnSpPr>
                <p:cNvPr id="35" name="Straight Connector 34">
                  <a:extLst>
                    <a:ext uri="{FF2B5EF4-FFF2-40B4-BE49-F238E27FC236}">
                      <a16:creationId xmlns:a16="http://schemas.microsoft.com/office/drawing/2014/main" id="{FE36BC87-1BB1-4249-9150-D244A43E8062}"/>
                    </a:ext>
                    <a:ext uri="{C183D7F6-B498-43B3-948B-1728B52AA6E4}">
                      <adec:decorative xmlns:adec="http://schemas.microsoft.com/office/drawing/2017/decorative" val="1"/>
                    </a:ext>
                  </a:extLst>
                </p:cNvPr>
                <p:cNvCxnSpPr>
                  <a:cxnSpLocks/>
                </p:cNvCxnSpPr>
                <p:nvPr/>
              </p:nvCxnSpPr>
              <p:spPr>
                <a:xfrm rot="10800000" flipV="1">
                  <a:off x="4925688" y="4282039"/>
                  <a:ext cx="0" cy="483007"/>
                </a:xfrm>
                <a:prstGeom prst="line">
                  <a:avLst/>
                </a:prstGeom>
                <a:noFill/>
                <a:ln w="28575" cap="rnd" cmpd="sng" algn="ctr">
                  <a:solidFill>
                    <a:srgbClr val="75757A"/>
                  </a:solidFill>
                  <a:prstDash val="dash"/>
                  <a:headEnd type="none"/>
                  <a:tailEnd type="none"/>
                </a:ln>
                <a:effectLst/>
              </p:spPr>
            </p:cxnSp>
            <p:sp>
              <p:nvSpPr>
                <p:cNvPr id="46" name="Oval 45">
                  <a:extLst>
                    <a:ext uri="{FF2B5EF4-FFF2-40B4-BE49-F238E27FC236}">
                      <a16:creationId xmlns:a16="http://schemas.microsoft.com/office/drawing/2014/main" id="{DB1DD271-AEA8-4ACC-9596-512AA5B0C450}"/>
                    </a:ext>
                    <a:ext uri="{C183D7F6-B498-43B3-948B-1728B52AA6E4}">
                      <adec:decorative xmlns:adec="http://schemas.microsoft.com/office/drawing/2017/decorative" val="1"/>
                    </a:ext>
                  </a:extLst>
                </p:cNvPr>
                <p:cNvSpPr/>
                <p:nvPr/>
              </p:nvSpPr>
              <p:spPr bwMode="auto">
                <a:xfrm rot="5400000">
                  <a:off x="4862985" y="4687517"/>
                  <a:ext cx="148174" cy="157022"/>
                </a:xfrm>
                <a:prstGeom prst="ellipse">
                  <a:avLst/>
                </a:prstGeom>
                <a:solidFill>
                  <a:srgbClr val="4FE4FF"/>
                </a:solidFill>
                <a:ln w="10795" cap="flat" cmpd="sng" algn="ctr">
                  <a:noFill/>
                  <a:prstDash val="solid"/>
                  <a:headEnd type="none" w="med" len="med"/>
                  <a:tailEnd type="none" w="med" len="med"/>
                </a:ln>
                <a:effectLst/>
              </p:spPr>
              <p:txBody>
                <a:bodyPr vert="horz" wrap="square" lIns="0" tIns="43940" rIns="0" bIns="43940" numCol="1" rtlCol="0" anchor="ctr" anchorCtr="0" compatLnSpc="1">
                  <a:prstTxWarp prst="textNoShape">
                    <a:avLst/>
                  </a:prstTxWarp>
                </a:bodyPr>
                <a:lstStyle/>
                <a:p>
                  <a:pPr marL="0" marR="0" lvl="0" indent="0" algn="ctr" defTabSz="878441" rtl="0" eaLnBrk="1" fontAlgn="base" latinLnBrk="0" hangingPunct="1">
                    <a:lnSpc>
                      <a:spcPct val="100000"/>
                    </a:lnSpc>
                    <a:spcBef>
                      <a:spcPct val="0"/>
                    </a:spcBef>
                    <a:spcAft>
                      <a:spcPct val="0"/>
                    </a:spcAft>
                    <a:buClrTx/>
                    <a:buSzTx/>
                    <a:buFontTx/>
                    <a:buNone/>
                    <a:tabLst/>
                    <a:defRPr/>
                  </a:pPr>
                  <a:endParaRPr kumimoji="0" lang="en-US" sz="1884"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mn-cs"/>
                  </a:endParaRPr>
                </a:p>
              </p:txBody>
            </p:sp>
          </p:grpSp>
        </p:grpSp>
      </p:grpSp>
    </p:spTree>
    <p:extLst>
      <p:ext uri="{BB962C8B-B14F-4D97-AF65-F5344CB8AC3E}">
        <p14:creationId xmlns:p14="http://schemas.microsoft.com/office/powerpoint/2010/main" val="4154495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500"/>
                            </p:stCondLst>
                            <p:childTnLst>
                              <p:par>
                                <p:cTn id="5" presetID="10"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par>
                          <p:cTn id="12" fill="hold">
                            <p:stCondLst>
                              <p:cond delay="1500"/>
                            </p:stCondLst>
                            <p:childTnLst>
                              <p:par>
                                <p:cTn id="13" presetID="10" presetClass="entr" presetSubtype="0" fill="hold" nodeType="afterEffect">
                                  <p:stCondLst>
                                    <p:cond delay="0"/>
                                  </p:stCondLst>
                                  <p:childTnLst>
                                    <p:set>
                                      <p:cBhvr>
                                        <p:cTn id="14" dur="1" fill="hold">
                                          <p:stCondLst>
                                            <p:cond delay="0"/>
                                          </p:stCondLst>
                                        </p:cTn>
                                        <p:tgtEl>
                                          <p:spTgt spid="63"/>
                                        </p:tgtEl>
                                        <p:attrNameLst>
                                          <p:attrName>style.visibility</p:attrName>
                                        </p:attrNameLst>
                                      </p:cBhvr>
                                      <p:to>
                                        <p:strVal val="visible"/>
                                      </p:to>
                                    </p:set>
                                    <p:animEffect transition="in" filter="fade">
                                      <p:cBhvr>
                                        <p:cTn id="15" dur="500"/>
                                        <p:tgtEl>
                                          <p:spTgt spid="63"/>
                                        </p:tgtEl>
                                      </p:cBhvr>
                                    </p:animEffect>
                                  </p:childTnLst>
                                </p:cTn>
                              </p:par>
                            </p:childTnLst>
                          </p:cTn>
                        </p:par>
                        <p:par>
                          <p:cTn id="16" fill="hold">
                            <p:stCondLst>
                              <p:cond delay="2000"/>
                            </p:stCondLst>
                            <p:childTnLst>
                              <p:par>
                                <p:cTn id="17" presetID="10" presetClass="entr" presetSubtype="0" fill="hold" nodeType="afterEffect">
                                  <p:stCondLst>
                                    <p:cond delay="0"/>
                                  </p:stCondLst>
                                  <p:childTnLst>
                                    <p:set>
                                      <p:cBhvr>
                                        <p:cTn id="18" dur="1" fill="hold">
                                          <p:stCondLst>
                                            <p:cond delay="0"/>
                                          </p:stCondLst>
                                        </p:cTn>
                                        <p:tgtEl>
                                          <p:spTgt spid="62"/>
                                        </p:tgtEl>
                                        <p:attrNameLst>
                                          <p:attrName>style.visibility</p:attrName>
                                        </p:attrNameLst>
                                      </p:cBhvr>
                                      <p:to>
                                        <p:strVal val="visible"/>
                                      </p:to>
                                    </p:set>
                                    <p:animEffect transition="in" filter="fade">
                                      <p:cBhvr>
                                        <p:cTn id="19" dur="500"/>
                                        <p:tgtEl>
                                          <p:spTgt spid="62"/>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1">
                                            <p:txEl>
                                              <p:pRg st="0" end="0"/>
                                            </p:txEl>
                                          </p:spTgt>
                                        </p:tgtEl>
                                        <p:attrNameLst>
                                          <p:attrName>style.visibility</p:attrName>
                                        </p:attrNameLst>
                                      </p:cBhvr>
                                      <p:to>
                                        <p:strVal val="visible"/>
                                      </p:to>
                                    </p:set>
                                    <p:animEffect transition="in" filter="fade">
                                      <p:cBhvr>
                                        <p:cTn id="24" dur="500"/>
                                        <p:tgtEl>
                                          <p:spTgt spid="11">
                                            <p:txEl>
                                              <p:pRg st="0" end="0"/>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1">
                                            <p:txEl>
                                              <p:pRg st="2" end="2"/>
                                            </p:txEl>
                                          </p:spTgt>
                                        </p:tgtEl>
                                        <p:attrNameLst>
                                          <p:attrName>style.visibility</p:attrName>
                                        </p:attrNameLst>
                                      </p:cBhvr>
                                      <p:to>
                                        <p:strVal val="visible"/>
                                      </p:to>
                                    </p:set>
                                    <p:animEffect transition="in" filter="fade">
                                      <p:cBhvr>
                                        <p:cTn id="29" dur="500"/>
                                        <p:tgtEl>
                                          <p:spTgt spid="11">
                                            <p:txEl>
                                              <p:pRg st="2" end="2"/>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1">
                                            <p:txEl>
                                              <p:pRg st="4" end="4"/>
                                            </p:txEl>
                                          </p:spTgt>
                                        </p:tgtEl>
                                        <p:attrNameLst>
                                          <p:attrName>style.visibility</p:attrName>
                                        </p:attrNameLst>
                                      </p:cBhvr>
                                      <p:to>
                                        <p:strVal val="visible"/>
                                      </p:to>
                                    </p:set>
                                    <p:animEffect transition="in" filter="fade">
                                      <p:cBhvr>
                                        <p:cTn id="34" dur="500"/>
                                        <p:tgtEl>
                                          <p:spTgt spid="11">
                                            <p:txEl>
                                              <p:pRg st="4" end="4"/>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1">
                                            <p:txEl>
                                              <p:pRg st="6" end="6"/>
                                            </p:txEl>
                                          </p:spTgt>
                                        </p:tgtEl>
                                        <p:attrNameLst>
                                          <p:attrName>style.visibility</p:attrName>
                                        </p:attrNameLst>
                                      </p:cBhvr>
                                      <p:to>
                                        <p:strVal val="visible"/>
                                      </p:to>
                                    </p:set>
                                    <p:animEffect transition="in" filter="fade">
                                      <p:cBhvr>
                                        <p:cTn id="39" dur="500"/>
                                        <p:tgtEl>
                                          <p:spTgt spid="11">
                                            <p:txEl>
                                              <p:pRg st="6" end="6"/>
                                            </p:txEl>
                                          </p:spTgt>
                                        </p:tgtEl>
                                      </p:cBhvr>
                                    </p:animEffect>
                                  </p:childTnLst>
                                </p:cTn>
                              </p:par>
                            </p:childTnLst>
                          </p:cTn>
                        </p:par>
                        <p:par>
                          <p:cTn id="40" fill="hold">
                            <p:stCondLst>
                              <p:cond delay="500"/>
                            </p:stCondLst>
                            <p:childTnLst>
                              <p:par>
                                <p:cTn id="41" presetID="10" presetClass="entr" presetSubtype="0" fill="hold" grpId="0" nodeType="afterEffect">
                                  <p:stCondLst>
                                    <p:cond delay="0"/>
                                  </p:stCondLst>
                                  <p:childTnLst>
                                    <p:set>
                                      <p:cBhvr>
                                        <p:cTn id="42" dur="1" fill="hold">
                                          <p:stCondLst>
                                            <p:cond delay="0"/>
                                          </p:stCondLst>
                                        </p:cTn>
                                        <p:tgtEl>
                                          <p:spTgt spid="27"/>
                                        </p:tgtEl>
                                        <p:attrNameLst>
                                          <p:attrName>style.visibility</p:attrName>
                                        </p:attrNameLst>
                                      </p:cBhvr>
                                      <p:to>
                                        <p:strVal val="visible"/>
                                      </p:to>
                                    </p:set>
                                    <p:animEffect transition="in" filter="fade">
                                      <p:cBhvr>
                                        <p:cTn id="43" dur="500"/>
                                        <p:tgtEl>
                                          <p:spTgt spid="27"/>
                                        </p:tgtEl>
                                      </p:cBhvr>
                                    </p:animEffect>
                                  </p:childTnLst>
                                </p:cTn>
                              </p:par>
                              <p:par>
                                <p:cTn id="44" presetID="42" presetClass="path" presetSubtype="0" decel="100000" fill="hold" grpId="1" nodeType="withEffect">
                                  <p:stCondLst>
                                    <p:cond delay="0"/>
                                  </p:stCondLst>
                                  <p:childTnLst>
                                    <p:animMotion origin="layout" path="M 0 4.44444E-6 L 0 0.03287 " pathEditMode="relative" rAng="0" ptsTypes="AA">
                                      <p:cBhvr>
                                        <p:cTn id="45" dur="500" spd="-100000" fill="hold"/>
                                        <p:tgtEl>
                                          <p:spTgt spid="27"/>
                                        </p:tgtEl>
                                        <p:attrNameLst>
                                          <p:attrName>ppt_x</p:attrName>
                                          <p:attrName>ppt_y</p:attrName>
                                        </p:attrNameLst>
                                      </p:cBhvr>
                                      <p:rCtr x="0" y="16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uiExpand="1" build="p"/>
      <p:bldP spid="12" grpId="0" animBg="1"/>
      <p:bldP spid="5" grpId="0" animBg="1"/>
      <p:bldP spid="27" grpId="0"/>
      <p:bldP spid="27" grpId="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5978665-5002-1742-977E-0C695ED1C349}"/>
              </a:ext>
            </a:extLst>
          </p:cNvPr>
          <p:cNvSpPr>
            <a:spLocks noGrp="1"/>
          </p:cNvSpPr>
          <p:nvPr>
            <p:ph type="title"/>
          </p:nvPr>
        </p:nvSpPr>
        <p:spPr/>
        <p:txBody>
          <a:bodyPr/>
          <a:lstStyle/>
          <a:p>
            <a:r>
              <a:rPr lang="en-US" dirty="0"/>
              <a:t>Productive</a:t>
            </a:r>
          </a:p>
        </p:txBody>
      </p:sp>
      <p:pic>
        <p:nvPicPr>
          <p:cNvPr id="5" name="Graphic 4">
            <a:extLst>
              <a:ext uri="{FF2B5EF4-FFF2-40B4-BE49-F238E27FC236}">
                <a16:creationId xmlns:a16="http://schemas.microsoft.com/office/drawing/2014/main" id="{C39F640D-607E-4140-8E49-FE8ED22A272A}"/>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620059" y="2177715"/>
            <a:ext cx="1364016" cy="1364016"/>
          </a:xfrm>
          <a:prstGeom prst="rect">
            <a:avLst/>
          </a:prstGeom>
        </p:spPr>
      </p:pic>
      <p:pic>
        <p:nvPicPr>
          <p:cNvPr id="7" name="Graphic 6">
            <a:extLst>
              <a:ext uri="{FF2B5EF4-FFF2-40B4-BE49-F238E27FC236}">
                <a16:creationId xmlns:a16="http://schemas.microsoft.com/office/drawing/2014/main" id="{28FF9154-D43D-E941-800D-8CE8486D9824}"/>
              </a:ext>
              <a:ext uri="{C183D7F6-B498-43B3-948B-1728B52AA6E4}">
                <adec:decorative xmlns:adec="http://schemas.microsoft.com/office/drawing/2017/decorative" val="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564541" y="2248875"/>
            <a:ext cx="1524325" cy="1524325"/>
          </a:xfrm>
          <a:prstGeom prst="rect">
            <a:avLst/>
          </a:prstGeom>
        </p:spPr>
      </p:pic>
      <p:pic>
        <p:nvPicPr>
          <p:cNvPr id="9" name="Graphic 8">
            <a:extLst>
              <a:ext uri="{FF2B5EF4-FFF2-40B4-BE49-F238E27FC236}">
                <a16:creationId xmlns:a16="http://schemas.microsoft.com/office/drawing/2014/main" id="{DDB0935E-2C09-904E-8178-E53E77AC9903}"/>
              </a:ext>
              <a:ext uri="{C183D7F6-B498-43B3-948B-1728B52AA6E4}">
                <adec:decorative xmlns:adec="http://schemas.microsoft.com/office/drawing/2017/decorative" val="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975535" y="2992054"/>
            <a:ext cx="914400" cy="914400"/>
          </a:xfrm>
          <a:prstGeom prst="rect">
            <a:avLst/>
          </a:prstGeom>
        </p:spPr>
      </p:pic>
      <p:pic>
        <p:nvPicPr>
          <p:cNvPr id="11" name="Graphic 10">
            <a:extLst>
              <a:ext uri="{FF2B5EF4-FFF2-40B4-BE49-F238E27FC236}">
                <a16:creationId xmlns:a16="http://schemas.microsoft.com/office/drawing/2014/main" id="{13D0040E-E0AA-0744-8B3A-7C48AB47F593}"/>
              </a:ext>
              <a:ext uri="{C183D7F6-B498-43B3-948B-1728B52AA6E4}">
                <adec:decorative xmlns:adec="http://schemas.microsoft.com/office/drawing/2017/decorative" val="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832405" y="2450554"/>
            <a:ext cx="1257818" cy="1257818"/>
          </a:xfrm>
          <a:prstGeom prst="rect">
            <a:avLst/>
          </a:prstGeom>
        </p:spPr>
      </p:pic>
      <p:sp>
        <p:nvSpPr>
          <p:cNvPr id="2" name="TextBox 1">
            <a:extLst>
              <a:ext uri="{FF2B5EF4-FFF2-40B4-BE49-F238E27FC236}">
                <a16:creationId xmlns:a16="http://schemas.microsoft.com/office/drawing/2014/main" id="{1241A8FB-37FA-4304-A9A3-4AE507FA36A0}"/>
              </a:ext>
            </a:extLst>
          </p:cNvPr>
          <p:cNvSpPr txBox="1"/>
          <p:nvPr/>
        </p:nvSpPr>
        <p:spPr>
          <a:xfrm>
            <a:off x="1157361" y="3972253"/>
            <a:ext cx="2607906" cy="646331"/>
          </a:xfrm>
          <a:prstGeom prst="rect">
            <a:avLst/>
          </a:prstGeom>
          <a:noFill/>
        </p:spPr>
        <p:txBody>
          <a:bodyPr wrap="square" rtlCol="0">
            <a:spAutoFit/>
          </a:bodyPr>
          <a:lstStyle/>
          <a:p>
            <a:pPr algn="ctr"/>
            <a:r>
              <a:rPr lang="en-US" dirty="0"/>
              <a:t>Hot Reloading for XAML, C#, Razor, CSS, and more</a:t>
            </a:r>
          </a:p>
        </p:txBody>
      </p:sp>
      <p:sp>
        <p:nvSpPr>
          <p:cNvPr id="3" name="TextBox 2">
            <a:extLst>
              <a:ext uri="{FF2B5EF4-FFF2-40B4-BE49-F238E27FC236}">
                <a16:creationId xmlns:a16="http://schemas.microsoft.com/office/drawing/2014/main" id="{F08637BC-71BE-417A-BD5A-67B8DC7B7825}"/>
              </a:ext>
            </a:extLst>
          </p:cNvPr>
          <p:cNvSpPr txBox="1"/>
          <p:nvPr/>
        </p:nvSpPr>
        <p:spPr>
          <a:xfrm>
            <a:off x="4792047" y="3972252"/>
            <a:ext cx="2607906" cy="646331"/>
          </a:xfrm>
          <a:prstGeom prst="rect">
            <a:avLst/>
          </a:prstGeom>
          <a:noFill/>
        </p:spPr>
        <p:txBody>
          <a:bodyPr wrap="square" rtlCol="0">
            <a:spAutoFit/>
          </a:bodyPr>
          <a:lstStyle/>
          <a:p>
            <a:pPr algn="ctr"/>
            <a:r>
              <a:rPr lang="en-US" dirty="0"/>
              <a:t>Develop for iOS and Android from Windows</a:t>
            </a:r>
          </a:p>
        </p:txBody>
      </p:sp>
      <p:sp>
        <p:nvSpPr>
          <p:cNvPr id="6" name="TextBox 5">
            <a:extLst>
              <a:ext uri="{FF2B5EF4-FFF2-40B4-BE49-F238E27FC236}">
                <a16:creationId xmlns:a16="http://schemas.microsoft.com/office/drawing/2014/main" id="{C343816D-41A8-440E-8B38-5A3070D486A8}"/>
              </a:ext>
            </a:extLst>
          </p:cNvPr>
          <p:cNvSpPr txBox="1"/>
          <p:nvPr/>
        </p:nvSpPr>
        <p:spPr>
          <a:xfrm>
            <a:off x="8022750" y="3972251"/>
            <a:ext cx="2607906" cy="646331"/>
          </a:xfrm>
          <a:prstGeom prst="rect">
            <a:avLst/>
          </a:prstGeom>
          <a:noFill/>
        </p:spPr>
        <p:txBody>
          <a:bodyPr wrap="square" rtlCol="0">
            <a:spAutoFit/>
          </a:bodyPr>
          <a:lstStyle/>
          <a:p>
            <a:pPr algn="ctr"/>
            <a:r>
              <a:rPr lang="en-US" dirty="0"/>
              <a:t>Powerful </a:t>
            </a:r>
            <a:r>
              <a:rPr lang="en-US" dirty="0" err="1"/>
              <a:t>Intellisense</a:t>
            </a:r>
            <a:r>
              <a:rPr lang="en-US" dirty="0"/>
              <a:t> and code editing tools</a:t>
            </a:r>
          </a:p>
        </p:txBody>
      </p:sp>
    </p:spTree>
    <p:extLst>
      <p:ext uri="{BB962C8B-B14F-4D97-AF65-F5344CB8AC3E}">
        <p14:creationId xmlns:p14="http://schemas.microsoft.com/office/powerpoint/2010/main" val="14786476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5978665-5002-1742-977E-0C695ED1C349}"/>
              </a:ext>
            </a:extLst>
          </p:cNvPr>
          <p:cNvSpPr>
            <a:spLocks noGrp="1"/>
          </p:cNvSpPr>
          <p:nvPr>
            <p:ph type="title"/>
          </p:nvPr>
        </p:nvSpPr>
        <p:spPr/>
        <p:txBody>
          <a:bodyPr/>
          <a:lstStyle/>
          <a:p>
            <a:r>
              <a:rPr lang="en-US" dirty="0"/>
              <a:t>Performant</a:t>
            </a:r>
          </a:p>
        </p:txBody>
      </p:sp>
      <p:sp>
        <p:nvSpPr>
          <p:cNvPr id="3" name="Content Placeholder 2">
            <a:extLst>
              <a:ext uri="{FF2B5EF4-FFF2-40B4-BE49-F238E27FC236}">
                <a16:creationId xmlns:a16="http://schemas.microsoft.com/office/drawing/2014/main" id="{7F2AA6B0-C4EC-46BC-867D-D1701E44896B}"/>
              </a:ext>
            </a:extLst>
          </p:cNvPr>
          <p:cNvSpPr>
            <a:spLocks noGrp="1"/>
          </p:cNvSpPr>
          <p:nvPr>
            <p:ph idx="1"/>
          </p:nvPr>
        </p:nvSpPr>
        <p:spPr>
          <a:xfrm>
            <a:off x="838200" y="1769642"/>
            <a:ext cx="10515600" cy="4667250"/>
          </a:xfrm>
        </p:spPr>
        <p:txBody>
          <a:bodyPr>
            <a:normAutofit/>
          </a:bodyPr>
          <a:lstStyle/>
          <a:p>
            <a:r>
              <a:rPr lang="en-US" dirty="0"/>
              <a:t>Rearchitected handlers for faster layout rendering</a:t>
            </a:r>
          </a:p>
          <a:p>
            <a:r>
              <a:rPr lang="en-US" dirty="0"/>
              <a:t>Faster app startup</a:t>
            </a:r>
          </a:p>
          <a:p>
            <a:r>
              <a:rPr lang="en-US" dirty="0"/>
              <a:t>Better profiling tools</a:t>
            </a:r>
          </a:p>
          <a:p>
            <a:endParaRPr lang="en-US" sz="3600" dirty="0"/>
          </a:p>
        </p:txBody>
      </p:sp>
    </p:spTree>
    <p:extLst>
      <p:ext uri="{BB962C8B-B14F-4D97-AF65-F5344CB8AC3E}">
        <p14:creationId xmlns:p14="http://schemas.microsoft.com/office/powerpoint/2010/main" val="2973427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5978665-5002-1742-977E-0C695ED1C349}"/>
              </a:ext>
            </a:extLst>
          </p:cNvPr>
          <p:cNvSpPr>
            <a:spLocks noGrp="1"/>
          </p:cNvSpPr>
          <p:nvPr>
            <p:ph type="title"/>
          </p:nvPr>
        </p:nvSpPr>
        <p:spPr/>
        <p:txBody>
          <a:bodyPr/>
          <a:lstStyle/>
          <a:p>
            <a:r>
              <a:rPr lang="en-US" dirty="0"/>
              <a:t>Single Codebase</a:t>
            </a:r>
          </a:p>
        </p:txBody>
      </p:sp>
      <p:sp>
        <p:nvSpPr>
          <p:cNvPr id="3" name="Content Placeholder 2">
            <a:extLst>
              <a:ext uri="{FF2B5EF4-FFF2-40B4-BE49-F238E27FC236}">
                <a16:creationId xmlns:a16="http://schemas.microsoft.com/office/drawing/2014/main" id="{7F2AA6B0-C4EC-46BC-867D-D1701E44896B}"/>
              </a:ext>
            </a:extLst>
          </p:cNvPr>
          <p:cNvSpPr>
            <a:spLocks noGrp="1"/>
          </p:cNvSpPr>
          <p:nvPr>
            <p:ph idx="1"/>
          </p:nvPr>
        </p:nvSpPr>
        <p:spPr>
          <a:xfrm>
            <a:off x="838200" y="1825625"/>
            <a:ext cx="10515600" cy="4667250"/>
          </a:xfrm>
        </p:spPr>
        <p:txBody>
          <a:bodyPr>
            <a:normAutofit/>
          </a:bodyPr>
          <a:lstStyle/>
          <a:p>
            <a:r>
              <a:rPr lang="en-US" dirty="0"/>
              <a:t>Single .NET 6 project holds code for all platforms</a:t>
            </a:r>
          </a:p>
          <a:p>
            <a:r>
              <a:rPr lang="en-US" dirty="0">
                <a:solidFill>
                  <a:schemeClr val="tx1"/>
                </a:solidFill>
              </a:rPr>
              <a:t>Images, Fonts, Raw assets</a:t>
            </a:r>
            <a:r>
              <a:rPr lang="en-US" dirty="0"/>
              <a:t>, etc. all shared</a:t>
            </a:r>
          </a:p>
          <a:p>
            <a:r>
              <a:rPr lang="en-US" dirty="0"/>
              <a:t>Single application </a:t>
            </a:r>
            <a:r>
              <a:rPr lang="en-US" dirty="0">
                <a:solidFill>
                  <a:schemeClr val="tx1"/>
                </a:solidFill>
              </a:rPr>
              <a:t>point of entry</a:t>
            </a:r>
            <a:endParaRPr lang="en-US" sz="3600" dirty="0">
              <a:solidFill>
                <a:schemeClr val="tx1"/>
              </a:solidFill>
            </a:endParaRPr>
          </a:p>
          <a:p>
            <a:r>
              <a:rPr lang="en-US" dirty="0"/>
              <a:t>Simplified </a:t>
            </a:r>
            <a:r>
              <a:rPr lang="en-US" dirty="0">
                <a:solidFill>
                  <a:schemeClr val="tx1"/>
                </a:solidFill>
              </a:rPr>
              <a:t>binding of native libs </a:t>
            </a:r>
            <a:r>
              <a:rPr lang="en-US" dirty="0"/>
              <a:t>for app </a:t>
            </a:r>
            <a:r>
              <a:rPr lang="en-US" dirty="0" err="1"/>
              <a:t>devs</a:t>
            </a:r>
            <a:endParaRPr lang="en-US" sz="2000" dirty="0"/>
          </a:p>
        </p:txBody>
      </p:sp>
    </p:spTree>
    <p:extLst>
      <p:ext uri="{BB962C8B-B14F-4D97-AF65-F5344CB8AC3E}">
        <p14:creationId xmlns:p14="http://schemas.microsoft.com/office/powerpoint/2010/main" val="855752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8B31F2-37B5-1043-9ADE-AA197CF54E4C}"/>
              </a:ext>
            </a:extLst>
          </p:cNvPr>
          <p:cNvSpPr>
            <a:spLocks noGrp="1"/>
          </p:cNvSpPr>
          <p:nvPr>
            <p:ph type="ctrTitle" idx="4294967295"/>
          </p:nvPr>
        </p:nvSpPr>
        <p:spPr>
          <a:xfrm>
            <a:off x="700087" y="531019"/>
            <a:ext cx="10791825" cy="5795962"/>
          </a:xfrm>
        </p:spPr>
        <p:txBody>
          <a:bodyPr anchor="ctr">
            <a:normAutofit/>
          </a:bodyPr>
          <a:lstStyle/>
          <a:p>
            <a:pPr algn="l">
              <a:lnSpc>
                <a:spcPct val="100000"/>
              </a:lnSpc>
            </a:pPr>
            <a:r>
              <a:rPr lang="en-US" dirty="0">
                <a:solidFill>
                  <a:schemeClr val="accent4"/>
                </a:solidFill>
              </a:rPr>
              <a:t>.NET MAUI </a:t>
            </a:r>
            <a:r>
              <a:rPr lang="en-US" dirty="0"/>
              <a:t>is the evolution of </a:t>
            </a:r>
            <a:r>
              <a:rPr lang="en-US" dirty="0" err="1"/>
              <a:t>Xamarin.Forms</a:t>
            </a:r>
            <a:r>
              <a:rPr lang="en-US" dirty="0"/>
              <a:t> extended from </a:t>
            </a:r>
            <a:r>
              <a:rPr lang="en-US" dirty="0">
                <a:solidFill>
                  <a:schemeClr val="accent4"/>
                </a:solidFill>
              </a:rPr>
              <a:t>mobile</a:t>
            </a:r>
            <a:r>
              <a:rPr lang="en-US" dirty="0"/>
              <a:t> to </a:t>
            </a:r>
            <a:r>
              <a:rPr lang="en-US" dirty="0">
                <a:solidFill>
                  <a:schemeClr val="accent4"/>
                </a:solidFill>
              </a:rPr>
              <a:t>desktop</a:t>
            </a:r>
            <a:r>
              <a:rPr lang="en-US" dirty="0"/>
              <a:t> scenarios with UI controls rebuilt from the ground up for </a:t>
            </a:r>
            <a:r>
              <a:rPr lang="en-US" dirty="0">
                <a:solidFill>
                  <a:schemeClr val="accent4"/>
                </a:solidFill>
              </a:rPr>
              <a:t>performance</a:t>
            </a:r>
            <a:r>
              <a:rPr lang="en-US" dirty="0"/>
              <a:t> and </a:t>
            </a:r>
            <a:r>
              <a:rPr lang="en-US" dirty="0">
                <a:solidFill>
                  <a:schemeClr val="accent4"/>
                </a:solidFill>
              </a:rPr>
              <a:t>extensibility.</a:t>
            </a:r>
            <a:endParaRPr lang="en-US" dirty="0"/>
          </a:p>
        </p:txBody>
      </p:sp>
    </p:spTree>
    <p:extLst>
      <p:ext uri="{BB962C8B-B14F-4D97-AF65-F5344CB8AC3E}">
        <p14:creationId xmlns:p14="http://schemas.microsoft.com/office/powerpoint/2010/main" val="411999925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8" name="Group 197">
            <a:extLst>
              <a:ext uri="{FF2B5EF4-FFF2-40B4-BE49-F238E27FC236}">
                <a16:creationId xmlns:a16="http://schemas.microsoft.com/office/drawing/2014/main" id="{F4B780EA-9DE5-4348-934D-06AD38A9B3AA}"/>
              </a:ext>
            </a:extLst>
          </p:cNvPr>
          <p:cNvGrpSpPr/>
          <p:nvPr/>
        </p:nvGrpSpPr>
        <p:grpSpPr>
          <a:xfrm>
            <a:off x="579764" y="3032666"/>
            <a:ext cx="11024081" cy="1805014"/>
            <a:chOff x="587375" y="3050167"/>
            <a:chExt cx="11025645" cy="1805270"/>
          </a:xfrm>
        </p:grpSpPr>
        <p:cxnSp>
          <p:nvCxnSpPr>
            <p:cNvPr id="199" name="Straight Connector 198">
              <a:extLst>
                <a:ext uri="{FF2B5EF4-FFF2-40B4-BE49-F238E27FC236}">
                  <a16:creationId xmlns:a16="http://schemas.microsoft.com/office/drawing/2014/main" id="{ADB1DC12-BCCD-4D50-B6F3-46659D67097D}"/>
                </a:ext>
                <a:ext uri="{C183D7F6-B498-43B3-948B-1728B52AA6E4}">
                  <adec:decorative xmlns:adec="http://schemas.microsoft.com/office/drawing/2017/decorative" val="1"/>
                </a:ext>
              </a:extLst>
            </p:cNvPr>
            <p:cNvCxnSpPr>
              <a:cxnSpLocks/>
              <a:endCxn id="219" idx="2"/>
            </p:cNvCxnSpPr>
            <p:nvPr/>
          </p:nvCxnSpPr>
          <p:spPr>
            <a:xfrm flipV="1">
              <a:off x="6100199" y="4362740"/>
              <a:ext cx="0" cy="492697"/>
            </a:xfrm>
            <a:prstGeom prst="line">
              <a:avLst/>
            </a:prstGeom>
            <a:noFill/>
            <a:ln w="28575" cap="rnd" cmpd="sng" algn="ctr">
              <a:solidFill>
                <a:srgbClr val="75757A"/>
              </a:solidFill>
              <a:prstDash val="dash"/>
              <a:miter lim="800000"/>
              <a:headEnd type="none"/>
              <a:tailEnd type="none"/>
            </a:ln>
            <a:effectLst/>
          </p:spPr>
        </p:cxnSp>
        <p:grpSp>
          <p:nvGrpSpPr>
            <p:cNvPr id="200" name="broad application support" descr="broad application support">
              <a:extLst>
                <a:ext uri="{FF2B5EF4-FFF2-40B4-BE49-F238E27FC236}">
                  <a16:creationId xmlns:a16="http://schemas.microsoft.com/office/drawing/2014/main" id="{0B607547-F931-4DD7-987D-0943F65B2866}"/>
                </a:ext>
              </a:extLst>
            </p:cNvPr>
            <p:cNvGrpSpPr/>
            <p:nvPr/>
          </p:nvGrpSpPr>
          <p:grpSpPr>
            <a:xfrm>
              <a:off x="4139578" y="3184508"/>
              <a:ext cx="611788" cy="360630"/>
              <a:chOff x="6313882" y="1370180"/>
              <a:chExt cx="443543" cy="261457"/>
            </a:xfrm>
          </p:grpSpPr>
          <p:sp>
            <p:nvSpPr>
              <p:cNvPr id="266" name="Freeform 907">
                <a:extLst>
                  <a:ext uri="{FF2B5EF4-FFF2-40B4-BE49-F238E27FC236}">
                    <a16:creationId xmlns:a16="http://schemas.microsoft.com/office/drawing/2014/main" id="{C9107BA4-C6B9-4A68-A9A9-699D9DB3A73A}"/>
                  </a:ext>
                </a:extLst>
              </p:cNvPr>
              <p:cNvSpPr>
                <a:spLocks/>
              </p:cNvSpPr>
              <p:nvPr/>
            </p:nvSpPr>
            <p:spPr bwMode="auto">
              <a:xfrm>
                <a:off x="6313882" y="1370180"/>
                <a:ext cx="443543" cy="261457"/>
              </a:xfrm>
              <a:custGeom>
                <a:avLst/>
                <a:gdLst>
                  <a:gd name="T0" fmla="*/ 382 w 384"/>
                  <a:gd name="T1" fmla="*/ 159 h 228"/>
                  <a:gd name="T2" fmla="*/ 382 w 384"/>
                  <a:gd name="T3" fmla="*/ 156 h 228"/>
                  <a:gd name="T4" fmla="*/ 384 w 384"/>
                  <a:gd name="T5" fmla="*/ 139 h 228"/>
                  <a:gd name="T6" fmla="*/ 297 w 384"/>
                  <a:gd name="T7" fmla="*/ 51 h 228"/>
                  <a:gd name="T8" fmla="*/ 278 w 384"/>
                  <a:gd name="T9" fmla="*/ 53 h 228"/>
                  <a:gd name="T10" fmla="*/ 184 w 384"/>
                  <a:gd name="T11" fmla="*/ 0 h 228"/>
                  <a:gd name="T12" fmla="*/ 73 w 384"/>
                  <a:gd name="T13" fmla="*/ 114 h 228"/>
                  <a:gd name="T14" fmla="*/ 73 w 384"/>
                  <a:gd name="T15" fmla="*/ 119 h 228"/>
                  <a:gd name="T16" fmla="*/ 55 w 384"/>
                  <a:gd name="T17" fmla="*/ 116 h 228"/>
                  <a:gd name="T18" fmla="*/ 0 w 384"/>
                  <a:gd name="T19" fmla="*/ 172 h 228"/>
                  <a:gd name="T20" fmla="*/ 49 w 384"/>
                  <a:gd name="T21" fmla="*/ 227 h 228"/>
                  <a:gd name="T22" fmla="*/ 297 w 384"/>
                  <a:gd name="T23" fmla="*/ 228 h 228"/>
                  <a:gd name="T24" fmla="*/ 373 w 384"/>
                  <a:gd name="T25" fmla="*/ 182 h 228"/>
                  <a:gd name="T26" fmla="*/ 374 w 384"/>
                  <a:gd name="T27" fmla="*/ 180 h 228"/>
                  <a:gd name="T28" fmla="*/ 382 w 384"/>
                  <a:gd name="T29" fmla="*/ 159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4" h="228">
                    <a:moveTo>
                      <a:pt x="382" y="159"/>
                    </a:moveTo>
                    <a:cubicBezTo>
                      <a:pt x="382" y="158"/>
                      <a:pt x="382" y="157"/>
                      <a:pt x="382" y="156"/>
                    </a:cubicBezTo>
                    <a:cubicBezTo>
                      <a:pt x="383" y="151"/>
                      <a:pt x="384" y="145"/>
                      <a:pt x="384" y="139"/>
                    </a:cubicBezTo>
                    <a:cubicBezTo>
                      <a:pt x="384" y="90"/>
                      <a:pt x="345" y="51"/>
                      <a:pt x="297" y="51"/>
                    </a:cubicBezTo>
                    <a:cubicBezTo>
                      <a:pt x="291" y="51"/>
                      <a:pt x="284" y="52"/>
                      <a:pt x="278" y="53"/>
                    </a:cubicBezTo>
                    <a:cubicBezTo>
                      <a:pt x="258" y="21"/>
                      <a:pt x="224" y="0"/>
                      <a:pt x="184" y="0"/>
                    </a:cubicBezTo>
                    <a:cubicBezTo>
                      <a:pt x="122" y="0"/>
                      <a:pt x="73" y="51"/>
                      <a:pt x="73" y="114"/>
                    </a:cubicBezTo>
                    <a:cubicBezTo>
                      <a:pt x="73" y="116"/>
                      <a:pt x="73" y="117"/>
                      <a:pt x="73" y="119"/>
                    </a:cubicBezTo>
                    <a:cubicBezTo>
                      <a:pt x="67" y="117"/>
                      <a:pt x="61" y="116"/>
                      <a:pt x="55" y="116"/>
                    </a:cubicBezTo>
                    <a:cubicBezTo>
                      <a:pt x="25" y="116"/>
                      <a:pt x="0" y="141"/>
                      <a:pt x="0" y="172"/>
                    </a:cubicBezTo>
                    <a:cubicBezTo>
                      <a:pt x="0" y="201"/>
                      <a:pt x="22" y="225"/>
                      <a:pt x="49" y="227"/>
                    </a:cubicBezTo>
                    <a:cubicBezTo>
                      <a:pt x="297" y="228"/>
                      <a:pt x="297" y="228"/>
                      <a:pt x="297" y="228"/>
                    </a:cubicBezTo>
                    <a:cubicBezTo>
                      <a:pt x="330" y="228"/>
                      <a:pt x="358" y="210"/>
                      <a:pt x="373" y="182"/>
                    </a:cubicBezTo>
                    <a:cubicBezTo>
                      <a:pt x="373" y="182"/>
                      <a:pt x="374" y="181"/>
                      <a:pt x="374" y="180"/>
                    </a:cubicBezTo>
                    <a:cubicBezTo>
                      <a:pt x="377" y="175"/>
                      <a:pt x="380" y="168"/>
                      <a:pt x="382" y="159"/>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prstClr val="black"/>
                  </a:solidFill>
                  <a:effectLst/>
                  <a:uLnTx/>
                  <a:uFillTx/>
                </a:endParaRPr>
              </a:p>
            </p:txBody>
          </p:sp>
          <p:sp>
            <p:nvSpPr>
              <p:cNvPr id="267" name="Freeform 908">
                <a:extLst>
                  <a:ext uri="{FF2B5EF4-FFF2-40B4-BE49-F238E27FC236}">
                    <a16:creationId xmlns:a16="http://schemas.microsoft.com/office/drawing/2014/main" id="{03A84D4D-E444-4B46-B4C6-DBD786A57903}"/>
                  </a:ext>
                </a:extLst>
              </p:cNvPr>
              <p:cNvSpPr>
                <a:spLocks/>
              </p:cNvSpPr>
              <p:nvPr/>
            </p:nvSpPr>
            <p:spPr bwMode="auto">
              <a:xfrm>
                <a:off x="6453948" y="1416869"/>
                <a:ext cx="163410" cy="166524"/>
              </a:xfrm>
              <a:custGeom>
                <a:avLst/>
                <a:gdLst>
                  <a:gd name="T0" fmla="*/ 142 w 142"/>
                  <a:gd name="T1" fmla="*/ 80 h 145"/>
                  <a:gd name="T2" fmla="*/ 142 w 142"/>
                  <a:gd name="T3" fmla="*/ 65 h 145"/>
                  <a:gd name="T4" fmla="*/ 127 w 142"/>
                  <a:gd name="T5" fmla="*/ 65 h 145"/>
                  <a:gd name="T6" fmla="*/ 116 w 142"/>
                  <a:gd name="T7" fmla="*/ 38 h 145"/>
                  <a:gd name="T8" fmla="*/ 127 w 142"/>
                  <a:gd name="T9" fmla="*/ 27 h 145"/>
                  <a:gd name="T10" fmla="*/ 116 w 142"/>
                  <a:gd name="T11" fmla="*/ 16 h 145"/>
                  <a:gd name="T12" fmla="*/ 105 w 142"/>
                  <a:gd name="T13" fmla="*/ 27 h 145"/>
                  <a:gd name="T14" fmla="*/ 79 w 142"/>
                  <a:gd name="T15" fmla="*/ 16 h 145"/>
                  <a:gd name="T16" fmla="*/ 79 w 142"/>
                  <a:gd name="T17" fmla="*/ 0 h 145"/>
                  <a:gd name="T18" fmla="*/ 64 w 142"/>
                  <a:gd name="T19" fmla="*/ 0 h 145"/>
                  <a:gd name="T20" fmla="*/ 64 w 142"/>
                  <a:gd name="T21" fmla="*/ 16 h 145"/>
                  <a:gd name="T22" fmla="*/ 37 w 142"/>
                  <a:gd name="T23" fmla="*/ 27 h 145"/>
                  <a:gd name="T24" fmla="*/ 27 w 142"/>
                  <a:gd name="T25" fmla="*/ 16 h 145"/>
                  <a:gd name="T26" fmla="*/ 16 w 142"/>
                  <a:gd name="T27" fmla="*/ 27 h 145"/>
                  <a:gd name="T28" fmla="*/ 27 w 142"/>
                  <a:gd name="T29" fmla="*/ 38 h 145"/>
                  <a:gd name="T30" fmla="*/ 16 w 142"/>
                  <a:gd name="T31" fmla="*/ 65 h 145"/>
                  <a:gd name="T32" fmla="*/ 0 w 142"/>
                  <a:gd name="T33" fmla="*/ 65 h 145"/>
                  <a:gd name="T34" fmla="*/ 0 w 142"/>
                  <a:gd name="T35" fmla="*/ 81 h 145"/>
                  <a:gd name="T36" fmla="*/ 16 w 142"/>
                  <a:gd name="T37" fmla="*/ 81 h 145"/>
                  <a:gd name="T38" fmla="*/ 27 w 142"/>
                  <a:gd name="T39" fmla="*/ 108 h 145"/>
                  <a:gd name="T40" fmla="*/ 16 w 142"/>
                  <a:gd name="T41" fmla="*/ 119 h 145"/>
                  <a:gd name="T42" fmla="*/ 27 w 142"/>
                  <a:gd name="T43" fmla="*/ 130 h 145"/>
                  <a:gd name="T44" fmla="*/ 37 w 142"/>
                  <a:gd name="T45" fmla="*/ 118 h 145"/>
                  <a:gd name="T46" fmla="*/ 64 w 142"/>
                  <a:gd name="T47" fmla="*/ 130 h 145"/>
                  <a:gd name="T48" fmla="*/ 64 w 142"/>
                  <a:gd name="T49" fmla="*/ 145 h 145"/>
                  <a:gd name="T50" fmla="*/ 79 w 142"/>
                  <a:gd name="T51" fmla="*/ 145 h 145"/>
                  <a:gd name="T52" fmla="*/ 79 w 142"/>
                  <a:gd name="T53" fmla="*/ 130 h 145"/>
                  <a:gd name="T54" fmla="*/ 105 w 142"/>
                  <a:gd name="T55" fmla="*/ 118 h 145"/>
                  <a:gd name="T56" fmla="*/ 116 w 142"/>
                  <a:gd name="T57" fmla="*/ 130 h 145"/>
                  <a:gd name="T58" fmla="*/ 127 w 142"/>
                  <a:gd name="T59" fmla="*/ 119 h 145"/>
                  <a:gd name="T60" fmla="*/ 116 w 142"/>
                  <a:gd name="T61" fmla="*/ 108 h 145"/>
                  <a:gd name="T62" fmla="*/ 127 w 142"/>
                  <a:gd name="T63" fmla="*/ 81 h 145"/>
                  <a:gd name="T64" fmla="*/ 142 w 142"/>
                  <a:gd name="T65" fmla="*/ 81 h 145"/>
                  <a:gd name="T66" fmla="*/ 142 w 142"/>
                  <a:gd name="T67" fmla="*/ 8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42" h="145">
                    <a:moveTo>
                      <a:pt x="142" y="80"/>
                    </a:moveTo>
                    <a:cubicBezTo>
                      <a:pt x="142" y="65"/>
                      <a:pt x="142" y="65"/>
                      <a:pt x="142" y="65"/>
                    </a:cubicBezTo>
                    <a:cubicBezTo>
                      <a:pt x="127" y="65"/>
                      <a:pt x="127" y="65"/>
                      <a:pt x="127" y="65"/>
                    </a:cubicBezTo>
                    <a:cubicBezTo>
                      <a:pt x="126" y="55"/>
                      <a:pt x="122" y="46"/>
                      <a:pt x="116" y="38"/>
                    </a:cubicBezTo>
                    <a:cubicBezTo>
                      <a:pt x="127" y="27"/>
                      <a:pt x="127" y="27"/>
                      <a:pt x="127" y="27"/>
                    </a:cubicBezTo>
                    <a:cubicBezTo>
                      <a:pt x="116" y="16"/>
                      <a:pt x="116" y="16"/>
                      <a:pt x="116" y="16"/>
                    </a:cubicBezTo>
                    <a:cubicBezTo>
                      <a:pt x="105" y="27"/>
                      <a:pt x="105" y="27"/>
                      <a:pt x="105" y="27"/>
                    </a:cubicBezTo>
                    <a:cubicBezTo>
                      <a:pt x="98" y="21"/>
                      <a:pt x="89" y="17"/>
                      <a:pt x="79" y="16"/>
                    </a:cubicBezTo>
                    <a:cubicBezTo>
                      <a:pt x="79" y="0"/>
                      <a:pt x="79" y="0"/>
                      <a:pt x="79" y="0"/>
                    </a:cubicBezTo>
                    <a:cubicBezTo>
                      <a:pt x="64" y="0"/>
                      <a:pt x="64" y="0"/>
                      <a:pt x="64" y="0"/>
                    </a:cubicBezTo>
                    <a:cubicBezTo>
                      <a:pt x="64" y="16"/>
                      <a:pt x="64" y="16"/>
                      <a:pt x="64" y="16"/>
                    </a:cubicBezTo>
                    <a:cubicBezTo>
                      <a:pt x="54" y="17"/>
                      <a:pt x="45" y="21"/>
                      <a:pt x="37" y="27"/>
                    </a:cubicBezTo>
                    <a:cubicBezTo>
                      <a:pt x="27" y="16"/>
                      <a:pt x="27" y="16"/>
                      <a:pt x="27" y="16"/>
                    </a:cubicBezTo>
                    <a:cubicBezTo>
                      <a:pt x="16" y="27"/>
                      <a:pt x="16" y="27"/>
                      <a:pt x="16" y="27"/>
                    </a:cubicBezTo>
                    <a:cubicBezTo>
                      <a:pt x="27" y="38"/>
                      <a:pt x="27" y="38"/>
                      <a:pt x="27" y="38"/>
                    </a:cubicBezTo>
                    <a:cubicBezTo>
                      <a:pt x="21" y="46"/>
                      <a:pt x="17" y="55"/>
                      <a:pt x="16" y="65"/>
                    </a:cubicBezTo>
                    <a:cubicBezTo>
                      <a:pt x="0" y="65"/>
                      <a:pt x="0" y="65"/>
                      <a:pt x="0" y="65"/>
                    </a:cubicBezTo>
                    <a:cubicBezTo>
                      <a:pt x="0" y="81"/>
                      <a:pt x="0" y="81"/>
                      <a:pt x="0" y="81"/>
                    </a:cubicBezTo>
                    <a:cubicBezTo>
                      <a:pt x="16" y="81"/>
                      <a:pt x="16" y="81"/>
                      <a:pt x="16" y="81"/>
                    </a:cubicBezTo>
                    <a:cubicBezTo>
                      <a:pt x="17" y="91"/>
                      <a:pt x="21" y="100"/>
                      <a:pt x="27" y="108"/>
                    </a:cubicBezTo>
                    <a:cubicBezTo>
                      <a:pt x="16" y="119"/>
                      <a:pt x="16" y="119"/>
                      <a:pt x="16" y="119"/>
                    </a:cubicBezTo>
                    <a:cubicBezTo>
                      <a:pt x="27" y="130"/>
                      <a:pt x="27" y="130"/>
                      <a:pt x="27" y="130"/>
                    </a:cubicBezTo>
                    <a:cubicBezTo>
                      <a:pt x="37" y="118"/>
                      <a:pt x="37" y="118"/>
                      <a:pt x="37" y="118"/>
                    </a:cubicBezTo>
                    <a:cubicBezTo>
                      <a:pt x="45" y="124"/>
                      <a:pt x="54" y="128"/>
                      <a:pt x="64" y="130"/>
                    </a:cubicBezTo>
                    <a:cubicBezTo>
                      <a:pt x="64" y="145"/>
                      <a:pt x="64" y="145"/>
                      <a:pt x="64" y="145"/>
                    </a:cubicBezTo>
                    <a:cubicBezTo>
                      <a:pt x="79" y="145"/>
                      <a:pt x="79" y="145"/>
                      <a:pt x="79" y="145"/>
                    </a:cubicBezTo>
                    <a:cubicBezTo>
                      <a:pt x="79" y="130"/>
                      <a:pt x="79" y="130"/>
                      <a:pt x="79" y="130"/>
                    </a:cubicBezTo>
                    <a:cubicBezTo>
                      <a:pt x="89" y="128"/>
                      <a:pt x="98" y="124"/>
                      <a:pt x="105" y="118"/>
                    </a:cubicBezTo>
                    <a:cubicBezTo>
                      <a:pt x="116" y="130"/>
                      <a:pt x="116" y="130"/>
                      <a:pt x="116" y="130"/>
                    </a:cubicBezTo>
                    <a:cubicBezTo>
                      <a:pt x="127" y="119"/>
                      <a:pt x="127" y="119"/>
                      <a:pt x="127" y="119"/>
                    </a:cubicBezTo>
                    <a:cubicBezTo>
                      <a:pt x="116" y="108"/>
                      <a:pt x="116" y="108"/>
                      <a:pt x="116" y="108"/>
                    </a:cubicBezTo>
                    <a:cubicBezTo>
                      <a:pt x="122" y="100"/>
                      <a:pt x="126" y="91"/>
                      <a:pt x="127" y="81"/>
                    </a:cubicBezTo>
                    <a:cubicBezTo>
                      <a:pt x="142" y="81"/>
                      <a:pt x="142" y="81"/>
                      <a:pt x="142" y="81"/>
                    </a:cubicBezTo>
                    <a:lnTo>
                      <a:pt x="142" y="8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prstClr val="black"/>
                  </a:solidFill>
                  <a:effectLst/>
                  <a:uLnTx/>
                  <a:uFillTx/>
                </a:endParaRPr>
              </a:p>
            </p:txBody>
          </p:sp>
          <p:sp>
            <p:nvSpPr>
              <p:cNvPr id="268" name="Oval 909">
                <a:extLst>
                  <a:ext uri="{FF2B5EF4-FFF2-40B4-BE49-F238E27FC236}">
                    <a16:creationId xmlns:a16="http://schemas.microsoft.com/office/drawing/2014/main" id="{705C5F5E-77D1-4BD8-A153-B0ECB23469E2}"/>
                  </a:ext>
                </a:extLst>
              </p:cNvPr>
              <p:cNvSpPr>
                <a:spLocks noChangeArrowheads="1"/>
              </p:cNvSpPr>
              <p:nvPr/>
            </p:nvSpPr>
            <p:spPr bwMode="auto">
              <a:xfrm>
                <a:off x="6499080" y="1463557"/>
                <a:ext cx="73145" cy="7314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prstClr val="black"/>
                  </a:solidFill>
                  <a:effectLst/>
                  <a:uLnTx/>
                  <a:uFillTx/>
                </a:endParaRPr>
              </a:p>
            </p:txBody>
          </p:sp>
          <p:sp>
            <p:nvSpPr>
              <p:cNvPr id="269" name="Freeform 910">
                <a:extLst>
                  <a:ext uri="{FF2B5EF4-FFF2-40B4-BE49-F238E27FC236}">
                    <a16:creationId xmlns:a16="http://schemas.microsoft.com/office/drawing/2014/main" id="{968B18A1-CB00-4BB9-8FFB-74B9272385AC}"/>
                  </a:ext>
                </a:extLst>
              </p:cNvPr>
              <p:cNvSpPr>
                <a:spLocks/>
              </p:cNvSpPr>
              <p:nvPr/>
            </p:nvSpPr>
            <p:spPr bwMode="auto">
              <a:xfrm>
                <a:off x="6631366" y="1499353"/>
                <a:ext cx="73145" cy="74702"/>
              </a:xfrm>
              <a:custGeom>
                <a:avLst/>
                <a:gdLst>
                  <a:gd name="T0" fmla="*/ 64 w 64"/>
                  <a:gd name="T1" fmla="*/ 36 h 65"/>
                  <a:gd name="T2" fmla="*/ 64 w 64"/>
                  <a:gd name="T3" fmla="*/ 30 h 65"/>
                  <a:gd name="T4" fmla="*/ 57 w 64"/>
                  <a:gd name="T5" fmla="*/ 30 h 65"/>
                  <a:gd name="T6" fmla="*/ 52 w 64"/>
                  <a:gd name="T7" fmla="*/ 17 h 65"/>
                  <a:gd name="T8" fmla="*/ 57 w 64"/>
                  <a:gd name="T9" fmla="*/ 12 h 65"/>
                  <a:gd name="T10" fmla="*/ 52 w 64"/>
                  <a:gd name="T11" fmla="*/ 8 h 65"/>
                  <a:gd name="T12" fmla="*/ 47 w 64"/>
                  <a:gd name="T13" fmla="*/ 13 h 65"/>
                  <a:gd name="T14" fmla="*/ 35 w 64"/>
                  <a:gd name="T15" fmla="*/ 8 h 65"/>
                  <a:gd name="T16" fmla="*/ 35 w 64"/>
                  <a:gd name="T17" fmla="*/ 0 h 65"/>
                  <a:gd name="T18" fmla="*/ 29 w 64"/>
                  <a:gd name="T19" fmla="*/ 0 h 65"/>
                  <a:gd name="T20" fmla="*/ 29 w 64"/>
                  <a:gd name="T21" fmla="*/ 8 h 65"/>
                  <a:gd name="T22" fmla="*/ 17 w 64"/>
                  <a:gd name="T23" fmla="*/ 13 h 65"/>
                  <a:gd name="T24" fmla="*/ 12 w 64"/>
                  <a:gd name="T25" fmla="*/ 8 h 65"/>
                  <a:gd name="T26" fmla="*/ 7 w 64"/>
                  <a:gd name="T27" fmla="*/ 12 h 65"/>
                  <a:gd name="T28" fmla="*/ 12 w 64"/>
                  <a:gd name="T29" fmla="*/ 17 h 65"/>
                  <a:gd name="T30" fmla="*/ 7 w 64"/>
                  <a:gd name="T31" fmla="*/ 30 h 65"/>
                  <a:gd name="T32" fmla="*/ 0 w 64"/>
                  <a:gd name="T33" fmla="*/ 30 h 65"/>
                  <a:gd name="T34" fmla="*/ 0 w 64"/>
                  <a:gd name="T35" fmla="*/ 36 h 65"/>
                  <a:gd name="T36" fmla="*/ 7 w 64"/>
                  <a:gd name="T37" fmla="*/ 36 h 65"/>
                  <a:gd name="T38" fmla="*/ 12 w 64"/>
                  <a:gd name="T39" fmla="*/ 48 h 65"/>
                  <a:gd name="T40" fmla="*/ 7 w 64"/>
                  <a:gd name="T41" fmla="*/ 54 h 65"/>
                  <a:gd name="T42" fmla="*/ 12 w 64"/>
                  <a:gd name="T43" fmla="*/ 58 h 65"/>
                  <a:gd name="T44" fmla="*/ 17 w 64"/>
                  <a:gd name="T45" fmla="*/ 53 h 65"/>
                  <a:gd name="T46" fmla="*/ 29 w 64"/>
                  <a:gd name="T47" fmla="*/ 58 h 65"/>
                  <a:gd name="T48" fmla="*/ 29 w 64"/>
                  <a:gd name="T49" fmla="*/ 65 h 65"/>
                  <a:gd name="T50" fmla="*/ 35 w 64"/>
                  <a:gd name="T51" fmla="*/ 65 h 65"/>
                  <a:gd name="T52" fmla="*/ 35 w 64"/>
                  <a:gd name="T53" fmla="*/ 58 h 65"/>
                  <a:gd name="T54" fmla="*/ 47 w 64"/>
                  <a:gd name="T55" fmla="*/ 53 h 65"/>
                  <a:gd name="T56" fmla="*/ 52 w 64"/>
                  <a:gd name="T57" fmla="*/ 58 h 65"/>
                  <a:gd name="T58" fmla="*/ 57 w 64"/>
                  <a:gd name="T59" fmla="*/ 54 h 65"/>
                  <a:gd name="T60" fmla="*/ 52 w 64"/>
                  <a:gd name="T61" fmla="*/ 48 h 65"/>
                  <a:gd name="T62" fmla="*/ 57 w 64"/>
                  <a:gd name="T63" fmla="*/ 36 h 65"/>
                  <a:gd name="T64" fmla="*/ 64 w 64"/>
                  <a:gd name="T65" fmla="*/ 3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4" h="65">
                    <a:moveTo>
                      <a:pt x="64" y="36"/>
                    </a:moveTo>
                    <a:cubicBezTo>
                      <a:pt x="64" y="30"/>
                      <a:pt x="64" y="30"/>
                      <a:pt x="64" y="30"/>
                    </a:cubicBezTo>
                    <a:cubicBezTo>
                      <a:pt x="57" y="30"/>
                      <a:pt x="57" y="30"/>
                      <a:pt x="57" y="30"/>
                    </a:cubicBezTo>
                    <a:cubicBezTo>
                      <a:pt x="56" y="25"/>
                      <a:pt x="54" y="21"/>
                      <a:pt x="52" y="17"/>
                    </a:cubicBezTo>
                    <a:cubicBezTo>
                      <a:pt x="57" y="12"/>
                      <a:pt x="57" y="12"/>
                      <a:pt x="57" y="12"/>
                    </a:cubicBezTo>
                    <a:cubicBezTo>
                      <a:pt x="52" y="8"/>
                      <a:pt x="52" y="8"/>
                      <a:pt x="52" y="8"/>
                    </a:cubicBezTo>
                    <a:cubicBezTo>
                      <a:pt x="47" y="13"/>
                      <a:pt x="47" y="13"/>
                      <a:pt x="47" y="13"/>
                    </a:cubicBezTo>
                    <a:cubicBezTo>
                      <a:pt x="44" y="10"/>
                      <a:pt x="40" y="8"/>
                      <a:pt x="35" y="8"/>
                    </a:cubicBezTo>
                    <a:cubicBezTo>
                      <a:pt x="35" y="0"/>
                      <a:pt x="35" y="0"/>
                      <a:pt x="35" y="0"/>
                    </a:cubicBezTo>
                    <a:cubicBezTo>
                      <a:pt x="29" y="0"/>
                      <a:pt x="29" y="0"/>
                      <a:pt x="29" y="0"/>
                    </a:cubicBezTo>
                    <a:cubicBezTo>
                      <a:pt x="29" y="8"/>
                      <a:pt x="29" y="8"/>
                      <a:pt x="29" y="8"/>
                    </a:cubicBezTo>
                    <a:cubicBezTo>
                      <a:pt x="24" y="8"/>
                      <a:pt x="20" y="10"/>
                      <a:pt x="17" y="13"/>
                    </a:cubicBezTo>
                    <a:cubicBezTo>
                      <a:pt x="12" y="8"/>
                      <a:pt x="12" y="8"/>
                      <a:pt x="12" y="8"/>
                    </a:cubicBezTo>
                    <a:cubicBezTo>
                      <a:pt x="7" y="12"/>
                      <a:pt x="7" y="12"/>
                      <a:pt x="7" y="12"/>
                    </a:cubicBezTo>
                    <a:cubicBezTo>
                      <a:pt x="12" y="17"/>
                      <a:pt x="12" y="17"/>
                      <a:pt x="12" y="17"/>
                    </a:cubicBezTo>
                    <a:cubicBezTo>
                      <a:pt x="9" y="21"/>
                      <a:pt x="8" y="25"/>
                      <a:pt x="7" y="30"/>
                    </a:cubicBezTo>
                    <a:cubicBezTo>
                      <a:pt x="0" y="30"/>
                      <a:pt x="0" y="30"/>
                      <a:pt x="0" y="30"/>
                    </a:cubicBezTo>
                    <a:cubicBezTo>
                      <a:pt x="0" y="36"/>
                      <a:pt x="0" y="36"/>
                      <a:pt x="0" y="36"/>
                    </a:cubicBezTo>
                    <a:cubicBezTo>
                      <a:pt x="7" y="36"/>
                      <a:pt x="7" y="36"/>
                      <a:pt x="7" y="36"/>
                    </a:cubicBezTo>
                    <a:cubicBezTo>
                      <a:pt x="8" y="41"/>
                      <a:pt x="9" y="45"/>
                      <a:pt x="12" y="48"/>
                    </a:cubicBezTo>
                    <a:cubicBezTo>
                      <a:pt x="7" y="54"/>
                      <a:pt x="7" y="54"/>
                      <a:pt x="7" y="54"/>
                    </a:cubicBezTo>
                    <a:cubicBezTo>
                      <a:pt x="12" y="58"/>
                      <a:pt x="12" y="58"/>
                      <a:pt x="12" y="58"/>
                    </a:cubicBezTo>
                    <a:cubicBezTo>
                      <a:pt x="17" y="53"/>
                      <a:pt x="17" y="53"/>
                      <a:pt x="17" y="53"/>
                    </a:cubicBezTo>
                    <a:cubicBezTo>
                      <a:pt x="20" y="56"/>
                      <a:pt x="24" y="58"/>
                      <a:pt x="29" y="58"/>
                    </a:cubicBezTo>
                    <a:cubicBezTo>
                      <a:pt x="29" y="65"/>
                      <a:pt x="29" y="65"/>
                      <a:pt x="29" y="65"/>
                    </a:cubicBezTo>
                    <a:cubicBezTo>
                      <a:pt x="35" y="65"/>
                      <a:pt x="35" y="65"/>
                      <a:pt x="35" y="65"/>
                    </a:cubicBezTo>
                    <a:cubicBezTo>
                      <a:pt x="35" y="58"/>
                      <a:pt x="35" y="58"/>
                      <a:pt x="35" y="58"/>
                    </a:cubicBezTo>
                    <a:cubicBezTo>
                      <a:pt x="40" y="58"/>
                      <a:pt x="44" y="56"/>
                      <a:pt x="47" y="53"/>
                    </a:cubicBezTo>
                    <a:cubicBezTo>
                      <a:pt x="52" y="58"/>
                      <a:pt x="52" y="58"/>
                      <a:pt x="52" y="58"/>
                    </a:cubicBezTo>
                    <a:cubicBezTo>
                      <a:pt x="57" y="54"/>
                      <a:pt x="57" y="54"/>
                      <a:pt x="57" y="54"/>
                    </a:cubicBezTo>
                    <a:cubicBezTo>
                      <a:pt x="52" y="48"/>
                      <a:pt x="52" y="48"/>
                      <a:pt x="52" y="48"/>
                    </a:cubicBezTo>
                    <a:cubicBezTo>
                      <a:pt x="54" y="45"/>
                      <a:pt x="56" y="41"/>
                      <a:pt x="57" y="36"/>
                    </a:cubicBezTo>
                    <a:lnTo>
                      <a:pt x="64" y="36"/>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prstClr val="black"/>
                  </a:solidFill>
                  <a:effectLst/>
                  <a:uLnTx/>
                  <a:uFillTx/>
                </a:endParaRPr>
              </a:p>
            </p:txBody>
          </p:sp>
          <p:sp>
            <p:nvSpPr>
              <p:cNvPr id="270" name="Freeform 911">
                <a:extLst>
                  <a:ext uri="{FF2B5EF4-FFF2-40B4-BE49-F238E27FC236}">
                    <a16:creationId xmlns:a16="http://schemas.microsoft.com/office/drawing/2014/main" id="{32E6510C-4BBD-440D-8C32-C5874EB8E27B}"/>
                  </a:ext>
                </a:extLst>
              </p:cNvPr>
              <p:cNvSpPr>
                <a:spLocks/>
              </p:cNvSpPr>
              <p:nvPr/>
            </p:nvSpPr>
            <p:spPr bwMode="auto">
              <a:xfrm>
                <a:off x="6654710" y="1524253"/>
                <a:ext cx="28013" cy="26457"/>
              </a:xfrm>
              <a:custGeom>
                <a:avLst/>
                <a:gdLst>
                  <a:gd name="T0" fmla="*/ 12 w 24"/>
                  <a:gd name="T1" fmla="*/ 24 h 24"/>
                  <a:gd name="T2" fmla="*/ 0 w 24"/>
                  <a:gd name="T3" fmla="*/ 12 h 24"/>
                  <a:gd name="T4" fmla="*/ 12 w 24"/>
                  <a:gd name="T5" fmla="*/ 0 h 24"/>
                  <a:gd name="T6" fmla="*/ 24 w 24"/>
                  <a:gd name="T7" fmla="*/ 12 h 24"/>
                  <a:gd name="T8" fmla="*/ 12 w 24"/>
                  <a:gd name="T9" fmla="*/ 24 h 24"/>
                </a:gdLst>
                <a:ahLst/>
                <a:cxnLst>
                  <a:cxn ang="0">
                    <a:pos x="T0" y="T1"/>
                  </a:cxn>
                  <a:cxn ang="0">
                    <a:pos x="T2" y="T3"/>
                  </a:cxn>
                  <a:cxn ang="0">
                    <a:pos x="T4" y="T5"/>
                  </a:cxn>
                  <a:cxn ang="0">
                    <a:pos x="T6" y="T7"/>
                  </a:cxn>
                  <a:cxn ang="0">
                    <a:pos x="T8" y="T9"/>
                  </a:cxn>
                </a:cxnLst>
                <a:rect l="0" t="0" r="r" b="b"/>
                <a:pathLst>
                  <a:path w="24" h="24">
                    <a:moveTo>
                      <a:pt x="12" y="24"/>
                    </a:moveTo>
                    <a:cubicBezTo>
                      <a:pt x="5" y="24"/>
                      <a:pt x="0" y="19"/>
                      <a:pt x="0" y="12"/>
                    </a:cubicBezTo>
                    <a:cubicBezTo>
                      <a:pt x="0" y="5"/>
                      <a:pt x="5" y="0"/>
                      <a:pt x="12" y="0"/>
                    </a:cubicBezTo>
                    <a:cubicBezTo>
                      <a:pt x="19" y="0"/>
                      <a:pt x="24" y="5"/>
                      <a:pt x="24" y="12"/>
                    </a:cubicBezTo>
                    <a:cubicBezTo>
                      <a:pt x="24" y="19"/>
                      <a:pt x="18" y="24"/>
                      <a:pt x="12" y="24"/>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prstClr val="black"/>
                  </a:solidFill>
                  <a:effectLst/>
                  <a:uLnTx/>
                  <a:uFillTx/>
                </a:endParaRPr>
              </a:p>
            </p:txBody>
          </p:sp>
        </p:grpSp>
        <p:pic>
          <p:nvPicPr>
            <p:cNvPr id="201" name="Graphic 200" descr="Icon of connected dots ">
              <a:extLst>
                <a:ext uri="{FF2B5EF4-FFF2-40B4-BE49-F238E27FC236}">
                  <a16:creationId xmlns:a16="http://schemas.microsoft.com/office/drawing/2014/main" id="{96EB6A79-42E4-4A7D-984F-B014FF66310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775153" y="3109845"/>
              <a:ext cx="578454" cy="509954"/>
            </a:xfrm>
            <a:prstGeom prst="rect">
              <a:avLst/>
            </a:prstGeom>
          </p:spPr>
        </p:pic>
        <p:grpSp>
          <p:nvGrpSpPr>
            <p:cNvPr id="202" name="online" descr="online">
              <a:extLst>
                <a:ext uri="{FF2B5EF4-FFF2-40B4-BE49-F238E27FC236}">
                  <a16:creationId xmlns:a16="http://schemas.microsoft.com/office/drawing/2014/main" id="{DC581981-C230-439D-BB5A-CE67ED992FDF}"/>
                </a:ext>
              </a:extLst>
            </p:cNvPr>
            <p:cNvGrpSpPr/>
            <p:nvPr/>
          </p:nvGrpSpPr>
          <p:grpSpPr>
            <a:xfrm>
              <a:off x="2489742" y="3063821"/>
              <a:ext cx="602002" cy="602002"/>
              <a:chOff x="4472102" y="5773612"/>
              <a:chExt cx="436448" cy="436448"/>
            </a:xfrm>
          </p:grpSpPr>
          <p:sp>
            <p:nvSpPr>
              <p:cNvPr id="250" name="Freeform: Shape 249">
                <a:extLst>
                  <a:ext uri="{FF2B5EF4-FFF2-40B4-BE49-F238E27FC236}">
                    <a16:creationId xmlns:a16="http://schemas.microsoft.com/office/drawing/2014/main" id="{A6F93C5E-C406-4E1A-84BD-C917B260D63B}"/>
                  </a:ext>
                </a:extLst>
              </p:cNvPr>
              <p:cNvSpPr/>
              <p:nvPr/>
            </p:nvSpPr>
            <p:spPr>
              <a:xfrm>
                <a:off x="4720145" y="5989603"/>
                <a:ext cx="4499" cy="4499"/>
              </a:xfrm>
              <a:custGeom>
                <a:avLst/>
                <a:gdLst>
                  <a:gd name="connsiteX0" fmla="*/ 1566 w 4499"/>
                  <a:gd name="connsiteY0" fmla="*/ 1566 h 0"/>
                  <a:gd name="connsiteX1" fmla="*/ 5585 w 4499"/>
                  <a:gd name="connsiteY1" fmla="*/ 1566 h 0"/>
                </a:gdLst>
                <a:ahLst/>
                <a:cxnLst>
                  <a:cxn ang="0">
                    <a:pos x="connsiteX0" y="connsiteY0"/>
                  </a:cxn>
                  <a:cxn ang="0">
                    <a:pos x="connsiteX1" y="connsiteY1"/>
                  </a:cxn>
                </a:cxnLst>
                <a:rect l="l" t="t" r="r" b="b"/>
                <a:pathLst>
                  <a:path w="4499">
                    <a:moveTo>
                      <a:pt x="1566" y="1566"/>
                    </a:moveTo>
                    <a:lnTo>
                      <a:pt x="5585" y="1566"/>
                    </a:lnTo>
                  </a:path>
                </a:pathLst>
              </a:custGeom>
              <a:noFill/>
              <a:ln w="4419" cap="flat">
                <a:solidFill>
                  <a:srgbClr val="75757A"/>
                </a:solidFill>
                <a:prstDash val="solid"/>
                <a:miter/>
              </a:ln>
            </p:spPr>
            <p:txBody>
              <a:bodyPr rtlCol="0" anchor="ct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prstClr val="black"/>
                  </a:solidFill>
                  <a:effectLst/>
                  <a:uLnTx/>
                  <a:uFillTx/>
                </a:endParaRPr>
              </a:p>
            </p:txBody>
          </p:sp>
          <p:sp>
            <p:nvSpPr>
              <p:cNvPr id="251" name="Freeform: Shape 250">
                <a:extLst>
                  <a:ext uri="{FF2B5EF4-FFF2-40B4-BE49-F238E27FC236}">
                    <a16:creationId xmlns:a16="http://schemas.microsoft.com/office/drawing/2014/main" id="{7E90D19B-D8C9-44A7-B63E-786EA24A753B}"/>
                  </a:ext>
                </a:extLst>
              </p:cNvPr>
              <p:cNvSpPr/>
              <p:nvPr/>
            </p:nvSpPr>
            <p:spPr>
              <a:xfrm>
                <a:off x="4720145" y="5823949"/>
                <a:ext cx="4499" cy="4499"/>
              </a:xfrm>
              <a:custGeom>
                <a:avLst/>
                <a:gdLst>
                  <a:gd name="connsiteX0" fmla="*/ 1566 w 4499"/>
                  <a:gd name="connsiteY0" fmla="*/ 1566 h 0"/>
                  <a:gd name="connsiteX1" fmla="*/ 5585 w 4499"/>
                  <a:gd name="connsiteY1" fmla="*/ 1566 h 0"/>
                </a:gdLst>
                <a:ahLst/>
                <a:cxnLst>
                  <a:cxn ang="0">
                    <a:pos x="connsiteX0" y="connsiteY0"/>
                  </a:cxn>
                  <a:cxn ang="0">
                    <a:pos x="connsiteX1" y="connsiteY1"/>
                  </a:cxn>
                </a:cxnLst>
                <a:rect l="l" t="t" r="r" b="b"/>
                <a:pathLst>
                  <a:path w="4499">
                    <a:moveTo>
                      <a:pt x="1566" y="1566"/>
                    </a:moveTo>
                    <a:lnTo>
                      <a:pt x="5585" y="1566"/>
                    </a:lnTo>
                  </a:path>
                </a:pathLst>
              </a:custGeom>
              <a:noFill/>
              <a:ln w="4419" cap="flat">
                <a:solidFill>
                  <a:srgbClr val="75757A"/>
                </a:solidFill>
                <a:prstDash val="solid"/>
                <a:miter/>
              </a:ln>
            </p:spPr>
            <p:txBody>
              <a:bodyPr rtlCol="0" anchor="ct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prstClr val="black"/>
                  </a:solidFill>
                  <a:effectLst/>
                  <a:uLnTx/>
                  <a:uFillTx/>
                </a:endParaRPr>
              </a:p>
            </p:txBody>
          </p:sp>
          <p:sp>
            <p:nvSpPr>
              <p:cNvPr id="252" name="Freeform: Shape 251">
                <a:extLst>
                  <a:ext uri="{FF2B5EF4-FFF2-40B4-BE49-F238E27FC236}">
                    <a16:creationId xmlns:a16="http://schemas.microsoft.com/office/drawing/2014/main" id="{0CA2CC31-9F72-41FD-9370-7B805D2BEBD5}"/>
                  </a:ext>
                </a:extLst>
              </p:cNvPr>
              <p:cNvSpPr/>
              <p:nvPr/>
            </p:nvSpPr>
            <p:spPr>
              <a:xfrm>
                <a:off x="4473724" y="5778339"/>
                <a:ext cx="427449" cy="427449"/>
              </a:xfrm>
              <a:custGeom>
                <a:avLst/>
                <a:gdLst>
                  <a:gd name="connsiteX0" fmla="*/ 215909 w 427449"/>
                  <a:gd name="connsiteY0" fmla="*/ 428976 h 427449"/>
                  <a:gd name="connsiteX1" fmla="*/ 430252 w 427449"/>
                  <a:gd name="connsiteY1" fmla="*/ 215233 h 427449"/>
                  <a:gd name="connsiteX2" fmla="*/ 215909 w 427449"/>
                  <a:gd name="connsiteY2" fmla="*/ 1566 h 427449"/>
                  <a:gd name="connsiteX3" fmla="*/ 1566 w 427449"/>
                  <a:gd name="connsiteY3" fmla="*/ 215233 h 427449"/>
                  <a:gd name="connsiteX4" fmla="*/ 215909 w 427449"/>
                  <a:gd name="connsiteY4" fmla="*/ 428976 h 427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7449" h="427449">
                    <a:moveTo>
                      <a:pt x="215909" y="428976"/>
                    </a:moveTo>
                    <a:cubicBezTo>
                      <a:pt x="333927" y="428976"/>
                      <a:pt x="430252" y="332920"/>
                      <a:pt x="430252" y="215233"/>
                    </a:cubicBezTo>
                    <a:cubicBezTo>
                      <a:pt x="430252" y="97546"/>
                      <a:pt x="333851" y="1566"/>
                      <a:pt x="215909" y="1566"/>
                    </a:cubicBezTo>
                    <a:cubicBezTo>
                      <a:pt x="97891" y="1566"/>
                      <a:pt x="1566" y="97621"/>
                      <a:pt x="1566" y="215233"/>
                    </a:cubicBezTo>
                    <a:cubicBezTo>
                      <a:pt x="1566" y="332845"/>
                      <a:pt x="97891" y="428976"/>
                      <a:pt x="215909" y="428976"/>
                    </a:cubicBezTo>
                    <a:close/>
                  </a:path>
                </a:pathLst>
              </a:custGeom>
              <a:solidFill>
                <a:srgbClr val="0078D4"/>
              </a:solidFill>
              <a:ln w="4419" cap="flat">
                <a:noFill/>
                <a:prstDash val="solid"/>
                <a:miter/>
              </a:ln>
            </p:spPr>
            <p:txBody>
              <a:bodyPr rtlCol="0" anchor="ct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prstClr val="black"/>
                  </a:solidFill>
                  <a:effectLst/>
                  <a:uLnTx/>
                  <a:uFillTx/>
                </a:endParaRPr>
              </a:p>
            </p:txBody>
          </p:sp>
          <p:sp>
            <p:nvSpPr>
              <p:cNvPr id="253" name="Freeform: Shape 252">
                <a:extLst>
                  <a:ext uri="{FF2B5EF4-FFF2-40B4-BE49-F238E27FC236}">
                    <a16:creationId xmlns:a16="http://schemas.microsoft.com/office/drawing/2014/main" id="{C8FBD1E8-512B-4112-AEAD-93F5EDB9C8B2}"/>
                  </a:ext>
                </a:extLst>
              </p:cNvPr>
              <p:cNvSpPr/>
              <p:nvPr/>
            </p:nvSpPr>
            <p:spPr>
              <a:xfrm>
                <a:off x="4686399" y="5779112"/>
                <a:ext cx="4499" cy="427449"/>
              </a:xfrm>
              <a:custGeom>
                <a:avLst/>
                <a:gdLst>
                  <a:gd name="connsiteX0" fmla="*/ 5585 w 4499"/>
                  <a:gd name="connsiteY0" fmla="*/ 1566 h 427449"/>
                  <a:gd name="connsiteX1" fmla="*/ 1566 w 4499"/>
                  <a:gd name="connsiteY1" fmla="*/ 1566 h 427449"/>
                  <a:gd name="connsiteX2" fmla="*/ 1566 w 4499"/>
                  <a:gd name="connsiteY2" fmla="*/ 428220 h 427449"/>
                  <a:gd name="connsiteX3" fmla="*/ 5585 w 4499"/>
                  <a:gd name="connsiteY3" fmla="*/ 428220 h 427449"/>
                  <a:gd name="connsiteX4" fmla="*/ 5585 w 4499"/>
                  <a:gd name="connsiteY4" fmla="*/ 1566 h 427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9" h="427449">
                    <a:moveTo>
                      <a:pt x="5585" y="1566"/>
                    </a:moveTo>
                    <a:lnTo>
                      <a:pt x="1566" y="1566"/>
                    </a:lnTo>
                    <a:lnTo>
                      <a:pt x="1566" y="428220"/>
                    </a:lnTo>
                    <a:lnTo>
                      <a:pt x="5585" y="428220"/>
                    </a:lnTo>
                    <a:lnTo>
                      <a:pt x="5585" y="1566"/>
                    </a:lnTo>
                    <a:close/>
                  </a:path>
                </a:pathLst>
              </a:custGeom>
              <a:solidFill>
                <a:srgbClr val="FFFFFF"/>
              </a:solidFill>
              <a:ln w="4419" cap="flat">
                <a:noFill/>
                <a:prstDash val="solid"/>
                <a:miter/>
              </a:ln>
            </p:spPr>
            <p:txBody>
              <a:bodyPr rtlCol="0" anchor="ct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prstClr val="black"/>
                  </a:solidFill>
                  <a:effectLst/>
                  <a:uLnTx/>
                  <a:uFillTx/>
                </a:endParaRPr>
              </a:p>
            </p:txBody>
          </p:sp>
          <p:sp>
            <p:nvSpPr>
              <p:cNvPr id="254" name="Freeform: Shape 253">
                <a:extLst>
                  <a:ext uri="{FF2B5EF4-FFF2-40B4-BE49-F238E27FC236}">
                    <a16:creationId xmlns:a16="http://schemas.microsoft.com/office/drawing/2014/main" id="{B8D5BB90-C671-4B36-AC5D-E4D4AAB19532}"/>
                  </a:ext>
                </a:extLst>
              </p:cNvPr>
              <p:cNvSpPr/>
              <p:nvPr/>
            </p:nvSpPr>
            <p:spPr>
              <a:xfrm>
                <a:off x="4472131" y="5888013"/>
                <a:ext cx="431949" cy="211475"/>
              </a:xfrm>
              <a:custGeom>
                <a:avLst/>
                <a:gdLst>
                  <a:gd name="connsiteX0" fmla="*/ 217502 w 431948"/>
                  <a:gd name="connsiteY0" fmla="*/ 211224 h 211474"/>
                  <a:gd name="connsiteX1" fmla="*/ 1566 w 431948"/>
                  <a:gd name="connsiteY1" fmla="*/ 106395 h 211474"/>
                  <a:gd name="connsiteX2" fmla="*/ 217502 w 431948"/>
                  <a:gd name="connsiteY2" fmla="*/ 1566 h 211474"/>
                  <a:gd name="connsiteX3" fmla="*/ 433438 w 431948"/>
                  <a:gd name="connsiteY3" fmla="*/ 106395 h 211474"/>
                  <a:gd name="connsiteX4" fmla="*/ 217502 w 431948"/>
                  <a:gd name="connsiteY4" fmla="*/ 211224 h 211474"/>
                  <a:gd name="connsiteX5" fmla="*/ 217502 w 431948"/>
                  <a:gd name="connsiteY5" fmla="*/ 4742 h 211474"/>
                  <a:gd name="connsiteX6" fmla="*/ 5585 w 431948"/>
                  <a:gd name="connsiteY6" fmla="*/ 105563 h 211474"/>
                  <a:gd name="connsiteX7" fmla="*/ 217502 w 431948"/>
                  <a:gd name="connsiteY7" fmla="*/ 206384 h 211474"/>
                  <a:gd name="connsiteX8" fmla="*/ 429418 w 431948"/>
                  <a:gd name="connsiteY8" fmla="*/ 105563 h 211474"/>
                  <a:gd name="connsiteX9" fmla="*/ 217502 w 431948"/>
                  <a:gd name="connsiteY9" fmla="*/ 4742 h 211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31948" h="211474">
                    <a:moveTo>
                      <a:pt x="217502" y="211224"/>
                    </a:moveTo>
                    <a:cubicBezTo>
                      <a:pt x="98650" y="211224"/>
                      <a:pt x="1566" y="164029"/>
                      <a:pt x="1566" y="106395"/>
                    </a:cubicBezTo>
                    <a:cubicBezTo>
                      <a:pt x="1566" y="48762"/>
                      <a:pt x="98650" y="1566"/>
                      <a:pt x="217502" y="1566"/>
                    </a:cubicBezTo>
                    <a:cubicBezTo>
                      <a:pt x="336354" y="1566"/>
                      <a:pt x="433438" y="48762"/>
                      <a:pt x="433438" y="106395"/>
                    </a:cubicBezTo>
                    <a:cubicBezTo>
                      <a:pt x="433362" y="164029"/>
                      <a:pt x="336278" y="211224"/>
                      <a:pt x="217502" y="211224"/>
                    </a:cubicBezTo>
                    <a:close/>
                    <a:moveTo>
                      <a:pt x="217502" y="4742"/>
                    </a:moveTo>
                    <a:cubicBezTo>
                      <a:pt x="100318" y="4742"/>
                      <a:pt x="5585" y="50350"/>
                      <a:pt x="5585" y="105563"/>
                    </a:cubicBezTo>
                    <a:cubicBezTo>
                      <a:pt x="5585" y="160776"/>
                      <a:pt x="100318" y="206384"/>
                      <a:pt x="217502" y="206384"/>
                    </a:cubicBezTo>
                    <a:cubicBezTo>
                      <a:pt x="334685" y="206384"/>
                      <a:pt x="429418" y="160776"/>
                      <a:pt x="429418" y="105563"/>
                    </a:cubicBezTo>
                    <a:cubicBezTo>
                      <a:pt x="429342" y="50350"/>
                      <a:pt x="334685" y="4742"/>
                      <a:pt x="217502" y="4742"/>
                    </a:cubicBezTo>
                    <a:close/>
                  </a:path>
                </a:pathLst>
              </a:custGeom>
              <a:solidFill>
                <a:srgbClr val="FFFFFF"/>
              </a:solidFill>
              <a:ln w="4419" cap="flat">
                <a:noFill/>
                <a:prstDash val="solid"/>
                <a:miter/>
              </a:ln>
            </p:spPr>
            <p:txBody>
              <a:bodyPr rtlCol="0" anchor="ct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prstClr val="black"/>
                  </a:solidFill>
                  <a:effectLst/>
                  <a:uLnTx/>
                  <a:uFillTx/>
                </a:endParaRPr>
              </a:p>
            </p:txBody>
          </p:sp>
          <p:sp>
            <p:nvSpPr>
              <p:cNvPr id="255" name="Freeform: Shape 254">
                <a:extLst>
                  <a:ext uri="{FF2B5EF4-FFF2-40B4-BE49-F238E27FC236}">
                    <a16:creationId xmlns:a16="http://schemas.microsoft.com/office/drawing/2014/main" id="{E11EA230-A4A4-42C7-B85D-3A0018518C10}"/>
                  </a:ext>
                </a:extLst>
              </p:cNvPr>
              <p:cNvSpPr/>
              <p:nvPr/>
            </p:nvSpPr>
            <p:spPr>
              <a:xfrm>
                <a:off x="4582938" y="5777513"/>
                <a:ext cx="211475" cy="431949"/>
              </a:xfrm>
              <a:custGeom>
                <a:avLst/>
                <a:gdLst>
                  <a:gd name="connsiteX0" fmla="*/ 106689 w 211474"/>
                  <a:gd name="connsiteY0" fmla="*/ 432228 h 431948"/>
                  <a:gd name="connsiteX1" fmla="*/ 1566 w 211474"/>
                  <a:gd name="connsiteY1" fmla="*/ 216897 h 431948"/>
                  <a:gd name="connsiteX2" fmla="*/ 106689 w 211474"/>
                  <a:gd name="connsiteY2" fmla="*/ 1566 h 431948"/>
                  <a:gd name="connsiteX3" fmla="*/ 211813 w 211474"/>
                  <a:gd name="connsiteY3" fmla="*/ 216897 h 431948"/>
                  <a:gd name="connsiteX4" fmla="*/ 106689 w 211474"/>
                  <a:gd name="connsiteY4" fmla="*/ 432228 h 431948"/>
                  <a:gd name="connsiteX5" fmla="*/ 106689 w 211474"/>
                  <a:gd name="connsiteY5" fmla="*/ 4742 h 431948"/>
                  <a:gd name="connsiteX6" fmla="*/ 5585 w 211474"/>
                  <a:gd name="connsiteY6" fmla="*/ 216065 h 431948"/>
                  <a:gd name="connsiteX7" fmla="*/ 106689 w 211474"/>
                  <a:gd name="connsiteY7" fmla="*/ 427387 h 431948"/>
                  <a:gd name="connsiteX8" fmla="*/ 207793 w 211474"/>
                  <a:gd name="connsiteY8" fmla="*/ 216065 h 431948"/>
                  <a:gd name="connsiteX9" fmla="*/ 106689 w 211474"/>
                  <a:gd name="connsiteY9" fmla="*/ 4742 h 431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1474" h="431948">
                    <a:moveTo>
                      <a:pt x="106689" y="432228"/>
                    </a:moveTo>
                    <a:cubicBezTo>
                      <a:pt x="48894" y="432228"/>
                      <a:pt x="1566" y="335416"/>
                      <a:pt x="1566" y="216897"/>
                    </a:cubicBezTo>
                    <a:cubicBezTo>
                      <a:pt x="1566" y="98378"/>
                      <a:pt x="48894" y="1566"/>
                      <a:pt x="106689" y="1566"/>
                    </a:cubicBezTo>
                    <a:cubicBezTo>
                      <a:pt x="164484" y="1566"/>
                      <a:pt x="211813" y="98453"/>
                      <a:pt x="211813" y="216897"/>
                    </a:cubicBezTo>
                    <a:cubicBezTo>
                      <a:pt x="211813" y="335341"/>
                      <a:pt x="164484" y="432228"/>
                      <a:pt x="106689" y="432228"/>
                    </a:cubicBezTo>
                    <a:close/>
                    <a:moveTo>
                      <a:pt x="106689" y="4742"/>
                    </a:moveTo>
                    <a:cubicBezTo>
                      <a:pt x="50486" y="4742"/>
                      <a:pt x="5585" y="99210"/>
                      <a:pt x="5585" y="216065"/>
                    </a:cubicBezTo>
                    <a:cubicBezTo>
                      <a:pt x="5585" y="332920"/>
                      <a:pt x="51321" y="427387"/>
                      <a:pt x="106689" y="427387"/>
                    </a:cubicBezTo>
                    <a:cubicBezTo>
                      <a:pt x="162057" y="427387"/>
                      <a:pt x="207793" y="332920"/>
                      <a:pt x="207793" y="216065"/>
                    </a:cubicBezTo>
                    <a:cubicBezTo>
                      <a:pt x="207793" y="99210"/>
                      <a:pt x="162816" y="4742"/>
                      <a:pt x="106689" y="4742"/>
                    </a:cubicBezTo>
                    <a:close/>
                  </a:path>
                </a:pathLst>
              </a:custGeom>
              <a:solidFill>
                <a:srgbClr val="FFFFFF"/>
              </a:solidFill>
              <a:ln w="4419" cap="flat">
                <a:noFill/>
                <a:prstDash val="solid"/>
                <a:miter/>
              </a:ln>
            </p:spPr>
            <p:txBody>
              <a:bodyPr rtlCol="0" anchor="ct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prstClr val="black"/>
                  </a:solidFill>
                  <a:effectLst/>
                  <a:uLnTx/>
                  <a:uFillTx/>
                </a:endParaRPr>
              </a:p>
            </p:txBody>
          </p:sp>
          <p:sp>
            <p:nvSpPr>
              <p:cNvPr id="256" name="Freeform: Shape 255">
                <a:extLst>
                  <a:ext uri="{FF2B5EF4-FFF2-40B4-BE49-F238E27FC236}">
                    <a16:creationId xmlns:a16="http://schemas.microsoft.com/office/drawing/2014/main" id="{112B5D5D-DCD7-44A0-878A-6F8514C9D959}"/>
                  </a:ext>
                </a:extLst>
              </p:cNvPr>
              <p:cNvSpPr/>
              <p:nvPr/>
            </p:nvSpPr>
            <p:spPr>
              <a:xfrm>
                <a:off x="4474548" y="5990429"/>
                <a:ext cx="427449" cy="4499"/>
              </a:xfrm>
              <a:custGeom>
                <a:avLst/>
                <a:gdLst>
                  <a:gd name="connsiteX0" fmla="*/ 429343 w 427449"/>
                  <a:gd name="connsiteY0" fmla="*/ 1566 h 4499"/>
                  <a:gd name="connsiteX1" fmla="*/ 1566 w 427449"/>
                  <a:gd name="connsiteY1" fmla="*/ 1566 h 4499"/>
                  <a:gd name="connsiteX2" fmla="*/ 1566 w 427449"/>
                  <a:gd name="connsiteY2" fmla="*/ 5574 h 4499"/>
                  <a:gd name="connsiteX3" fmla="*/ 429418 w 427449"/>
                  <a:gd name="connsiteY3" fmla="*/ 5574 h 4499"/>
                  <a:gd name="connsiteX4" fmla="*/ 429418 w 427449"/>
                  <a:gd name="connsiteY4" fmla="*/ 1566 h 4499"/>
                  <a:gd name="connsiteX5" fmla="*/ 429343 w 427449"/>
                  <a:gd name="connsiteY5" fmla="*/ 1566 h 4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7449" h="4499">
                    <a:moveTo>
                      <a:pt x="429343" y="1566"/>
                    </a:moveTo>
                    <a:lnTo>
                      <a:pt x="1566" y="1566"/>
                    </a:lnTo>
                    <a:lnTo>
                      <a:pt x="1566" y="5574"/>
                    </a:lnTo>
                    <a:lnTo>
                      <a:pt x="429418" y="5574"/>
                    </a:lnTo>
                    <a:lnTo>
                      <a:pt x="429418" y="1566"/>
                    </a:lnTo>
                    <a:lnTo>
                      <a:pt x="429343" y="1566"/>
                    </a:lnTo>
                    <a:close/>
                  </a:path>
                </a:pathLst>
              </a:custGeom>
              <a:solidFill>
                <a:srgbClr val="FFFFFF"/>
              </a:solidFill>
              <a:ln w="4419" cap="flat">
                <a:noFill/>
                <a:prstDash val="solid"/>
                <a:miter/>
              </a:ln>
            </p:spPr>
            <p:txBody>
              <a:bodyPr rtlCol="0" anchor="ct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prstClr val="black"/>
                  </a:solidFill>
                  <a:effectLst/>
                  <a:uLnTx/>
                  <a:uFillTx/>
                </a:endParaRPr>
              </a:p>
            </p:txBody>
          </p:sp>
          <p:sp>
            <p:nvSpPr>
              <p:cNvPr id="257" name="Freeform: Shape 256">
                <a:extLst>
                  <a:ext uri="{FF2B5EF4-FFF2-40B4-BE49-F238E27FC236}">
                    <a16:creationId xmlns:a16="http://schemas.microsoft.com/office/drawing/2014/main" id="{E5429F82-F948-4F46-A444-E9F21C67DB67}"/>
                  </a:ext>
                </a:extLst>
              </p:cNvPr>
              <p:cNvSpPr/>
              <p:nvPr/>
            </p:nvSpPr>
            <p:spPr>
              <a:xfrm>
                <a:off x="4668794" y="6076041"/>
                <a:ext cx="40495" cy="40495"/>
              </a:xfrm>
              <a:custGeom>
                <a:avLst/>
                <a:gdLst>
                  <a:gd name="connsiteX0" fmla="*/ 20830 w 40495"/>
                  <a:gd name="connsiteY0" fmla="*/ 39988 h 40495"/>
                  <a:gd name="connsiteX1" fmla="*/ 40096 w 40495"/>
                  <a:gd name="connsiteY1" fmla="*/ 20777 h 40495"/>
                  <a:gd name="connsiteX2" fmla="*/ 20830 w 40495"/>
                  <a:gd name="connsiteY2" fmla="*/ 1566 h 40495"/>
                  <a:gd name="connsiteX3" fmla="*/ 1566 w 40495"/>
                  <a:gd name="connsiteY3" fmla="*/ 20777 h 40495"/>
                  <a:gd name="connsiteX4" fmla="*/ 20830 w 40495"/>
                  <a:gd name="connsiteY4" fmla="*/ 39988 h 404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495" h="40495">
                    <a:moveTo>
                      <a:pt x="20830" y="39988"/>
                    </a:moveTo>
                    <a:cubicBezTo>
                      <a:pt x="31298" y="39988"/>
                      <a:pt x="40096" y="31214"/>
                      <a:pt x="40096" y="20777"/>
                    </a:cubicBezTo>
                    <a:cubicBezTo>
                      <a:pt x="40096" y="10339"/>
                      <a:pt x="31298" y="1566"/>
                      <a:pt x="20830" y="1566"/>
                    </a:cubicBezTo>
                    <a:cubicBezTo>
                      <a:pt x="10364" y="1566"/>
                      <a:pt x="1566" y="10339"/>
                      <a:pt x="1566" y="20777"/>
                    </a:cubicBezTo>
                    <a:cubicBezTo>
                      <a:pt x="1566" y="31214"/>
                      <a:pt x="10364" y="39988"/>
                      <a:pt x="20830" y="39988"/>
                    </a:cubicBezTo>
                    <a:close/>
                  </a:path>
                </a:pathLst>
              </a:custGeom>
              <a:solidFill>
                <a:srgbClr val="FFFFFF"/>
              </a:solidFill>
              <a:ln w="4419" cap="flat">
                <a:noFill/>
                <a:prstDash val="solid"/>
                <a:miter/>
              </a:ln>
            </p:spPr>
            <p:txBody>
              <a:bodyPr rtlCol="0" anchor="ct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prstClr val="black"/>
                  </a:solidFill>
                  <a:effectLst/>
                  <a:uLnTx/>
                  <a:uFillTx/>
                </a:endParaRPr>
              </a:p>
            </p:txBody>
          </p:sp>
          <p:sp>
            <p:nvSpPr>
              <p:cNvPr id="258" name="Freeform: Shape 257">
                <a:extLst>
                  <a:ext uri="{FF2B5EF4-FFF2-40B4-BE49-F238E27FC236}">
                    <a16:creationId xmlns:a16="http://schemas.microsoft.com/office/drawing/2014/main" id="{50C606DD-0943-4395-873C-D7CF9C80B1F3}"/>
                  </a:ext>
                </a:extLst>
              </p:cNvPr>
              <p:cNvSpPr/>
              <p:nvPr/>
            </p:nvSpPr>
            <p:spPr>
              <a:xfrm>
                <a:off x="4568457" y="5975981"/>
                <a:ext cx="31496" cy="31496"/>
              </a:xfrm>
              <a:custGeom>
                <a:avLst/>
                <a:gdLst>
                  <a:gd name="connsiteX0" fmla="*/ 17645 w 31496"/>
                  <a:gd name="connsiteY0" fmla="*/ 33635 h 31496"/>
                  <a:gd name="connsiteX1" fmla="*/ 33725 w 31496"/>
                  <a:gd name="connsiteY1" fmla="*/ 17600 h 31496"/>
                  <a:gd name="connsiteX2" fmla="*/ 17645 w 31496"/>
                  <a:gd name="connsiteY2" fmla="*/ 1566 h 31496"/>
                  <a:gd name="connsiteX3" fmla="*/ 1566 w 31496"/>
                  <a:gd name="connsiteY3" fmla="*/ 17600 h 31496"/>
                  <a:gd name="connsiteX4" fmla="*/ 17645 w 31496"/>
                  <a:gd name="connsiteY4" fmla="*/ 33635 h 31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496" h="31496">
                    <a:moveTo>
                      <a:pt x="17645" y="33635"/>
                    </a:moveTo>
                    <a:cubicBezTo>
                      <a:pt x="26444" y="33635"/>
                      <a:pt x="33725" y="26449"/>
                      <a:pt x="33725" y="17600"/>
                    </a:cubicBezTo>
                    <a:cubicBezTo>
                      <a:pt x="33725" y="8826"/>
                      <a:pt x="26519" y="1566"/>
                      <a:pt x="17645" y="1566"/>
                    </a:cubicBezTo>
                    <a:cubicBezTo>
                      <a:pt x="8847" y="1566"/>
                      <a:pt x="1566" y="8751"/>
                      <a:pt x="1566" y="17600"/>
                    </a:cubicBezTo>
                    <a:cubicBezTo>
                      <a:pt x="1566" y="26449"/>
                      <a:pt x="8771" y="33635"/>
                      <a:pt x="17645" y="33635"/>
                    </a:cubicBezTo>
                    <a:close/>
                  </a:path>
                </a:pathLst>
              </a:custGeom>
              <a:solidFill>
                <a:srgbClr val="FFFFFF"/>
              </a:solidFill>
              <a:ln w="4419" cap="flat">
                <a:noFill/>
                <a:prstDash val="solid"/>
                <a:miter/>
              </a:ln>
            </p:spPr>
            <p:txBody>
              <a:bodyPr rtlCol="0" anchor="ct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prstClr val="black"/>
                  </a:solidFill>
                  <a:effectLst/>
                  <a:uLnTx/>
                  <a:uFillTx/>
                </a:endParaRPr>
              </a:p>
            </p:txBody>
          </p:sp>
          <p:sp>
            <p:nvSpPr>
              <p:cNvPr id="259" name="Freeform: Shape 258">
                <a:extLst>
                  <a:ext uri="{FF2B5EF4-FFF2-40B4-BE49-F238E27FC236}">
                    <a16:creationId xmlns:a16="http://schemas.microsoft.com/office/drawing/2014/main" id="{69D1EF31-7A2D-46BA-9A1C-55324BD65514}"/>
                  </a:ext>
                </a:extLst>
              </p:cNvPr>
              <p:cNvSpPr/>
              <p:nvPr/>
            </p:nvSpPr>
            <p:spPr>
              <a:xfrm>
                <a:off x="4666676" y="5969777"/>
                <a:ext cx="44995" cy="44995"/>
              </a:xfrm>
              <a:custGeom>
                <a:avLst/>
                <a:gdLst>
                  <a:gd name="connsiteX0" fmla="*/ 23561 w 44994"/>
                  <a:gd name="connsiteY0" fmla="*/ 45434 h 44994"/>
                  <a:gd name="connsiteX1" fmla="*/ 45557 w 44994"/>
                  <a:gd name="connsiteY1" fmla="*/ 23500 h 44994"/>
                  <a:gd name="connsiteX2" fmla="*/ 23561 w 44994"/>
                  <a:gd name="connsiteY2" fmla="*/ 1566 h 44994"/>
                  <a:gd name="connsiteX3" fmla="*/ 1566 w 44994"/>
                  <a:gd name="connsiteY3" fmla="*/ 23500 h 44994"/>
                  <a:gd name="connsiteX4" fmla="*/ 23561 w 44994"/>
                  <a:gd name="connsiteY4" fmla="*/ 45434 h 449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94" h="44994">
                    <a:moveTo>
                      <a:pt x="23561" y="45434"/>
                    </a:moveTo>
                    <a:cubicBezTo>
                      <a:pt x="35773" y="45434"/>
                      <a:pt x="45557" y="35677"/>
                      <a:pt x="45557" y="23500"/>
                    </a:cubicBezTo>
                    <a:cubicBezTo>
                      <a:pt x="45557" y="11323"/>
                      <a:pt x="35773" y="1566"/>
                      <a:pt x="23561" y="1566"/>
                    </a:cubicBezTo>
                    <a:cubicBezTo>
                      <a:pt x="11350" y="1566"/>
                      <a:pt x="1566" y="11323"/>
                      <a:pt x="1566" y="23500"/>
                    </a:cubicBezTo>
                    <a:cubicBezTo>
                      <a:pt x="1566" y="35677"/>
                      <a:pt x="11350" y="45434"/>
                      <a:pt x="23561" y="45434"/>
                    </a:cubicBezTo>
                    <a:close/>
                  </a:path>
                </a:pathLst>
              </a:custGeom>
              <a:solidFill>
                <a:srgbClr val="50E6FF"/>
              </a:solidFill>
              <a:ln w="4419" cap="flat">
                <a:noFill/>
                <a:prstDash val="solid"/>
                <a:miter/>
              </a:ln>
            </p:spPr>
            <p:txBody>
              <a:bodyPr rtlCol="0" anchor="ct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prstClr val="black"/>
                  </a:solidFill>
                  <a:effectLst/>
                  <a:uLnTx/>
                  <a:uFillTx/>
                </a:endParaRPr>
              </a:p>
            </p:txBody>
          </p:sp>
          <p:sp>
            <p:nvSpPr>
              <p:cNvPr id="260" name="Freeform: Shape 259">
                <a:extLst>
                  <a:ext uri="{FF2B5EF4-FFF2-40B4-BE49-F238E27FC236}">
                    <a16:creationId xmlns:a16="http://schemas.microsoft.com/office/drawing/2014/main" id="{2218E3FC-FF4F-4258-B288-E40A836E81B3}"/>
                  </a:ext>
                </a:extLst>
              </p:cNvPr>
              <p:cNvSpPr/>
              <p:nvPr/>
            </p:nvSpPr>
            <p:spPr>
              <a:xfrm>
                <a:off x="4666676" y="5866922"/>
                <a:ext cx="44995" cy="44995"/>
              </a:xfrm>
              <a:custGeom>
                <a:avLst/>
                <a:gdLst>
                  <a:gd name="connsiteX0" fmla="*/ 23561 w 44994"/>
                  <a:gd name="connsiteY0" fmla="*/ 45434 h 44994"/>
                  <a:gd name="connsiteX1" fmla="*/ 45557 w 44994"/>
                  <a:gd name="connsiteY1" fmla="*/ 23500 h 44994"/>
                  <a:gd name="connsiteX2" fmla="*/ 23561 w 44994"/>
                  <a:gd name="connsiteY2" fmla="*/ 1566 h 44994"/>
                  <a:gd name="connsiteX3" fmla="*/ 1566 w 44994"/>
                  <a:gd name="connsiteY3" fmla="*/ 23500 h 44994"/>
                  <a:gd name="connsiteX4" fmla="*/ 23561 w 44994"/>
                  <a:gd name="connsiteY4" fmla="*/ 45434 h 449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94" h="44994">
                    <a:moveTo>
                      <a:pt x="23561" y="45434"/>
                    </a:moveTo>
                    <a:cubicBezTo>
                      <a:pt x="35773" y="45434"/>
                      <a:pt x="45557" y="35677"/>
                      <a:pt x="45557" y="23500"/>
                    </a:cubicBezTo>
                    <a:cubicBezTo>
                      <a:pt x="45557" y="11323"/>
                      <a:pt x="35773" y="1566"/>
                      <a:pt x="23561" y="1566"/>
                    </a:cubicBezTo>
                    <a:cubicBezTo>
                      <a:pt x="11350" y="1566"/>
                      <a:pt x="1566" y="11323"/>
                      <a:pt x="1566" y="23500"/>
                    </a:cubicBezTo>
                    <a:cubicBezTo>
                      <a:pt x="1566" y="35677"/>
                      <a:pt x="11350" y="45434"/>
                      <a:pt x="23561" y="45434"/>
                    </a:cubicBezTo>
                    <a:close/>
                  </a:path>
                </a:pathLst>
              </a:custGeom>
              <a:solidFill>
                <a:srgbClr val="50E6FF"/>
              </a:solidFill>
              <a:ln w="4419" cap="flat">
                <a:noFill/>
                <a:prstDash val="solid"/>
                <a:miter/>
              </a:ln>
            </p:spPr>
            <p:txBody>
              <a:bodyPr rtlCol="0" anchor="ct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prstClr val="black"/>
                  </a:solidFill>
                  <a:effectLst/>
                  <a:uLnTx/>
                  <a:uFillTx/>
                </a:endParaRPr>
              </a:p>
            </p:txBody>
          </p:sp>
          <p:sp>
            <p:nvSpPr>
              <p:cNvPr id="261" name="Freeform: Shape 260">
                <a:extLst>
                  <a:ext uri="{FF2B5EF4-FFF2-40B4-BE49-F238E27FC236}">
                    <a16:creationId xmlns:a16="http://schemas.microsoft.com/office/drawing/2014/main" id="{79577123-FE2D-428B-B101-8606947C1BC9}"/>
                  </a:ext>
                </a:extLst>
              </p:cNvPr>
              <p:cNvSpPr/>
              <p:nvPr/>
            </p:nvSpPr>
            <p:spPr>
              <a:xfrm>
                <a:off x="4768688" y="5969777"/>
                <a:ext cx="44995" cy="44995"/>
              </a:xfrm>
              <a:custGeom>
                <a:avLst/>
                <a:gdLst>
                  <a:gd name="connsiteX0" fmla="*/ 23561 w 44994"/>
                  <a:gd name="connsiteY0" fmla="*/ 45434 h 44994"/>
                  <a:gd name="connsiteX1" fmla="*/ 45557 w 44994"/>
                  <a:gd name="connsiteY1" fmla="*/ 23500 h 44994"/>
                  <a:gd name="connsiteX2" fmla="*/ 23561 w 44994"/>
                  <a:gd name="connsiteY2" fmla="*/ 1566 h 44994"/>
                  <a:gd name="connsiteX3" fmla="*/ 1566 w 44994"/>
                  <a:gd name="connsiteY3" fmla="*/ 23500 h 44994"/>
                  <a:gd name="connsiteX4" fmla="*/ 23561 w 44994"/>
                  <a:gd name="connsiteY4" fmla="*/ 45434 h 449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994" h="44994">
                    <a:moveTo>
                      <a:pt x="23561" y="45434"/>
                    </a:moveTo>
                    <a:cubicBezTo>
                      <a:pt x="35772" y="45434"/>
                      <a:pt x="45557" y="35677"/>
                      <a:pt x="45557" y="23500"/>
                    </a:cubicBezTo>
                    <a:cubicBezTo>
                      <a:pt x="45557" y="11323"/>
                      <a:pt x="35772" y="1566"/>
                      <a:pt x="23561" y="1566"/>
                    </a:cubicBezTo>
                    <a:cubicBezTo>
                      <a:pt x="11350" y="1566"/>
                      <a:pt x="1566" y="11323"/>
                      <a:pt x="1566" y="23500"/>
                    </a:cubicBezTo>
                    <a:cubicBezTo>
                      <a:pt x="1566" y="35677"/>
                      <a:pt x="11350" y="45434"/>
                      <a:pt x="23561" y="45434"/>
                    </a:cubicBezTo>
                    <a:close/>
                  </a:path>
                </a:pathLst>
              </a:custGeom>
              <a:solidFill>
                <a:srgbClr val="50E6FF"/>
              </a:solidFill>
              <a:ln w="4419" cap="flat">
                <a:noFill/>
                <a:prstDash val="solid"/>
                <a:miter/>
              </a:ln>
            </p:spPr>
            <p:txBody>
              <a:bodyPr rtlCol="0" anchor="ct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prstClr val="black"/>
                  </a:solidFill>
                  <a:effectLst/>
                  <a:uLnTx/>
                  <a:uFillTx/>
                </a:endParaRPr>
              </a:p>
            </p:txBody>
          </p:sp>
          <p:sp>
            <p:nvSpPr>
              <p:cNvPr id="262" name="Freeform: Shape 261">
                <a:extLst>
                  <a:ext uri="{FF2B5EF4-FFF2-40B4-BE49-F238E27FC236}">
                    <a16:creationId xmlns:a16="http://schemas.microsoft.com/office/drawing/2014/main" id="{84479907-0FB3-41F3-9501-F5DD7E7730ED}"/>
                  </a:ext>
                </a:extLst>
              </p:cNvPr>
              <p:cNvSpPr/>
              <p:nvPr/>
            </p:nvSpPr>
            <p:spPr>
              <a:xfrm>
                <a:off x="4767470" y="6071507"/>
                <a:ext cx="22497" cy="22497"/>
              </a:xfrm>
              <a:custGeom>
                <a:avLst/>
                <a:gdLst>
                  <a:gd name="connsiteX0" fmla="*/ 12866 w 22497"/>
                  <a:gd name="connsiteY0" fmla="*/ 24105 h 22497"/>
                  <a:gd name="connsiteX1" fmla="*/ 24168 w 22497"/>
                  <a:gd name="connsiteY1" fmla="*/ 12835 h 22497"/>
                  <a:gd name="connsiteX2" fmla="*/ 12866 w 22497"/>
                  <a:gd name="connsiteY2" fmla="*/ 1566 h 22497"/>
                  <a:gd name="connsiteX3" fmla="*/ 1566 w 22497"/>
                  <a:gd name="connsiteY3" fmla="*/ 12835 h 22497"/>
                  <a:gd name="connsiteX4" fmla="*/ 12866 w 22497"/>
                  <a:gd name="connsiteY4" fmla="*/ 24105 h 22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97" h="22497">
                    <a:moveTo>
                      <a:pt x="12866" y="24105"/>
                    </a:moveTo>
                    <a:cubicBezTo>
                      <a:pt x="19086" y="24105"/>
                      <a:pt x="24168" y="19037"/>
                      <a:pt x="24168" y="12835"/>
                    </a:cubicBezTo>
                    <a:cubicBezTo>
                      <a:pt x="24168" y="6633"/>
                      <a:pt x="19086" y="1566"/>
                      <a:pt x="12866" y="1566"/>
                    </a:cubicBezTo>
                    <a:cubicBezTo>
                      <a:pt x="6647" y="1566"/>
                      <a:pt x="1566" y="6633"/>
                      <a:pt x="1566" y="12835"/>
                    </a:cubicBezTo>
                    <a:cubicBezTo>
                      <a:pt x="1566" y="19037"/>
                      <a:pt x="6647" y="24105"/>
                      <a:pt x="12866" y="24105"/>
                    </a:cubicBezTo>
                    <a:close/>
                  </a:path>
                </a:pathLst>
              </a:custGeom>
              <a:solidFill>
                <a:srgbClr val="FFFFFF"/>
              </a:solidFill>
              <a:ln w="4419" cap="flat">
                <a:noFill/>
                <a:prstDash val="solid"/>
                <a:miter/>
              </a:ln>
            </p:spPr>
            <p:txBody>
              <a:bodyPr rtlCol="0" anchor="ct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prstClr val="black"/>
                  </a:solidFill>
                  <a:effectLst/>
                  <a:uLnTx/>
                  <a:uFillTx/>
                </a:endParaRPr>
              </a:p>
            </p:txBody>
          </p:sp>
          <p:sp>
            <p:nvSpPr>
              <p:cNvPr id="263" name="Freeform: Shape 262">
                <a:extLst>
                  <a:ext uri="{FF2B5EF4-FFF2-40B4-BE49-F238E27FC236}">
                    <a16:creationId xmlns:a16="http://schemas.microsoft.com/office/drawing/2014/main" id="{E0FB055D-F017-48F1-BBFE-F79067EDEC6B}"/>
                  </a:ext>
                </a:extLst>
              </p:cNvPr>
              <p:cNvSpPr/>
              <p:nvPr/>
            </p:nvSpPr>
            <p:spPr>
              <a:xfrm>
                <a:off x="4585211" y="6071507"/>
                <a:ext cx="22497" cy="22497"/>
              </a:xfrm>
              <a:custGeom>
                <a:avLst/>
                <a:gdLst>
                  <a:gd name="connsiteX0" fmla="*/ 12867 w 22497"/>
                  <a:gd name="connsiteY0" fmla="*/ 24105 h 22497"/>
                  <a:gd name="connsiteX1" fmla="*/ 24168 w 22497"/>
                  <a:gd name="connsiteY1" fmla="*/ 12835 h 22497"/>
                  <a:gd name="connsiteX2" fmla="*/ 12867 w 22497"/>
                  <a:gd name="connsiteY2" fmla="*/ 1566 h 22497"/>
                  <a:gd name="connsiteX3" fmla="*/ 1566 w 22497"/>
                  <a:gd name="connsiteY3" fmla="*/ 12835 h 22497"/>
                  <a:gd name="connsiteX4" fmla="*/ 12867 w 22497"/>
                  <a:gd name="connsiteY4" fmla="*/ 24105 h 22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97" h="22497">
                    <a:moveTo>
                      <a:pt x="12867" y="24105"/>
                    </a:moveTo>
                    <a:cubicBezTo>
                      <a:pt x="19086" y="24105"/>
                      <a:pt x="24168" y="19037"/>
                      <a:pt x="24168" y="12835"/>
                    </a:cubicBezTo>
                    <a:cubicBezTo>
                      <a:pt x="24168" y="6633"/>
                      <a:pt x="19086" y="1566"/>
                      <a:pt x="12867" y="1566"/>
                    </a:cubicBezTo>
                    <a:cubicBezTo>
                      <a:pt x="6647" y="1566"/>
                      <a:pt x="1566" y="6633"/>
                      <a:pt x="1566" y="12835"/>
                    </a:cubicBezTo>
                    <a:cubicBezTo>
                      <a:pt x="1566" y="19037"/>
                      <a:pt x="6647" y="24105"/>
                      <a:pt x="12867" y="24105"/>
                    </a:cubicBezTo>
                    <a:close/>
                  </a:path>
                </a:pathLst>
              </a:custGeom>
              <a:solidFill>
                <a:srgbClr val="FFFFFF"/>
              </a:solidFill>
              <a:ln w="4419" cap="flat">
                <a:noFill/>
                <a:prstDash val="solid"/>
                <a:miter/>
              </a:ln>
            </p:spPr>
            <p:txBody>
              <a:bodyPr rtlCol="0" anchor="ct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prstClr val="black"/>
                  </a:solidFill>
                  <a:effectLst/>
                  <a:uLnTx/>
                  <a:uFillTx/>
                </a:endParaRPr>
              </a:p>
            </p:txBody>
          </p:sp>
          <p:sp>
            <p:nvSpPr>
              <p:cNvPr id="264" name="Freeform: Shape 263">
                <a:extLst>
                  <a:ext uri="{FF2B5EF4-FFF2-40B4-BE49-F238E27FC236}">
                    <a16:creationId xmlns:a16="http://schemas.microsoft.com/office/drawing/2014/main" id="{D8D34392-FE4D-4B64-8937-E0BEFCB4E047}"/>
                  </a:ext>
                </a:extLst>
              </p:cNvPr>
              <p:cNvSpPr/>
              <p:nvPr/>
            </p:nvSpPr>
            <p:spPr>
              <a:xfrm>
                <a:off x="4767470" y="5888997"/>
                <a:ext cx="22497" cy="22497"/>
              </a:xfrm>
              <a:custGeom>
                <a:avLst/>
                <a:gdLst>
                  <a:gd name="connsiteX0" fmla="*/ 12866 w 22497"/>
                  <a:gd name="connsiteY0" fmla="*/ 24105 h 22497"/>
                  <a:gd name="connsiteX1" fmla="*/ 24168 w 22497"/>
                  <a:gd name="connsiteY1" fmla="*/ 12835 h 22497"/>
                  <a:gd name="connsiteX2" fmla="*/ 12866 w 22497"/>
                  <a:gd name="connsiteY2" fmla="*/ 1566 h 22497"/>
                  <a:gd name="connsiteX3" fmla="*/ 1566 w 22497"/>
                  <a:gd name="connsiteY3" fmla="*/ 12835 h 22497"/>
                  <a:gd name="connsiteX4" fmla="*/ 12866 w 22497"/>
                  <a:gd name="connsiteY4" fmla="*/ 24105 h 22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97" h="22497">
                    <a:moveTo>
                      <a:pt x="12866" y="24105"/>
                    </a:moveTo>
                    <a:cubicBezTo>
                      <a:pt x="19086" y="24105"/>
                      <a:pt x="24168" y="19037"/>
                      <a:pt x="24168" y="12835"/>
                    </a:cubicBezTo>
                    <a:cubicBezTo>
                      <a:pt x="24168" y="6633"/>
                      <a:pt x="19086" y="1566"/>
                      <a:pt x="12866" y="1566"/>
                    </a:cubicBezTo>
                    <a:cubicBezTo>
                      <a:pt x="6647" y="1566"/>
                      <a:pt x="1566" y="6633"/>
                      <a:pt x="1566" y="12835"/>
                    </a:cubicBezTo>
                    <a:cubicBezTo>
                      <a:pt x="1566" y="19113"/>
                      <a:pt x="6647" y="24105"/>
                      <a:pt x="12866" y="24105"/>
                    </a:cubicBezTo>
                    <a:close/>
                  </a:path>
                </a:pathLst>
              </a:custGeom>
              <a:solidFill>
                <a:srgbClr val="FFFFFF"/>
              </a:solidFill>
              <a:ln w="4419" cap="flat">
                <a:noFill/>
                <a:prstDash val="solid"/>
                <a:miter/>
              </a:ln>
            </p:spPr>
            <p:txBody>
              <a:bodyPr rtlCol="0" anchor="ct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prstClr val="black"/>
                  </a:solidFill>
                  <a:effectLst/>
                  <a:uLnTx/>
                  <a:uFillTx/>
                </a:endParaRPr>
              </a:p>
            </p:txBody>
          </p:sp>
          <p:sp>
            <p:nvSpPr>
              <p:cNvPr id="265" name="Freeform: Shape 264">
                <a:extLst>
                  <a:ext uri="{FF2B5EF4-FFF2-40B4-BE49-F238E27FC236}">
                    <a16:creationId xmlns:a16="http://schemas.microsoft.com/office/drawing/2014/main" id="{C6FACA45-57C0-41AA-B5F4-211D8179CE9A}"/>
                  </a:ext>
                </a:extLst>
              </p:cNvPr>
              <p:cNvSpPr/>
              <p:nvPr/>
            </p:nvSpPr>
            <p:spPr>
              <a:xfrm>
                <a:off x="4585211" y="5888997"/>
                <a:ext cx="22497" cy="22497"/>
              </a:xfrm>
              <a:custGeom>
                <a:avLst/>
                <a:gdLst>
                  <a:gd name="connsiteX0" fmla="*/ 12867 w 22497"/>
                  <a:gd name="connsiteY0" fmla="*/ 24105 h 22497"/>
                  <a:gd name="connsiteX1" fmla="*/ 24168 w 22497"/>
                  <a:gd name="connsiteY1" fmla="*/ 12835 h 22497"/>
                  <a:gd name="connsiteX2" fmla="*/ 12867 w 22497"/>
                  <a:gd name="connsiteY2" fmla="*/ 1566 h 22497"/>
                  <a:gd name="connsiteX3" fmla="*/ 1566 w 22497"/>
                  <a:gd name="connsiteY3" fmla="*/ 12835 h 22497"/>
                  <a:gd name="connsiteX4" fmla="*/ 12867 w 22497"/>
                  <a:gd name="connsiteY4" fmla="*/ 24105 h 224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97" h="22497">
                    <a:moveTo>
                      <a:pt x="12867" y="24105"/>
                    </a:moveTo>
                    <a:cubicBezTo>
                      <a:pt x="19086" y="24105"/>
                      <a:pt x="24168" y="19037"/>
                      <a:pt x="24168" y="12835"/>
                    </a:cubicBezTo>
                    <a:cubicBezTo>
                      <a:pt x="24168" y="6633"/>
                      <a:pt x="19086" y="1566"/>
                      <a:pt x="12867" y="1566"/>
                    </a:cubicBezTo>
                    <a:cubicBezTo>
                      <a:pt x="6647" y="1566"/>
                      <a:pt x="1566" y="6633"/>
                      <a:pt x="1566" y="12835"/>
                    </a:cubicBezTo>
                    <a:cubicBezTo>
                      <a:pt x="1566" y="19113"/>
                      <a:pt x="6647" y="24105"/>
                      <a:pt x="12867" y="24105"/>
                    </a:cubicBezTo>
                    <a:close/>
                  </a:path>
                </a:pathLst>
              </a:custGeom>
              <a:solidFill>
                <a:srgbClr val="FFFFFF"/>
              </a:solidFill>
              <a:ln w="4419" cap="flat">
                <a:noFill/>
                <a:prstDash val="solid"/>
                <a:miter/>
              </a:ln>
            </p:spPr>
            <p:txBody>
              <a:bodyPr rtlCol="0" anchor="ct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prstClr val="black"/>
                  </a:solidFill>
                  <a:effectLst/>
                  <a:uLnTx/>
                  <a:uFillTx/>
                </a:endParaRPr>
              </a:p>
            </p:txBody>
          </p:sp>
        </p:grpSp>
        <p:grpSp>
          <p:nvGrpSpPr>
            <p:cNvPr id="203" name="gaming" descr=" gaming, controller">
              <a:extLst>
                <a:ext uri="{FF2B5EF4-FFF2-40B4-BE49-F238E27FC236}">
                  <a16:creationId xmlns:a16="http://schemas.microsoft.com/office/drawing/2014/main" id="{C5C3E2D6-40D4-47E9-B860-5C9C5B8C6D1C}"/>
                </a:ext>
              </a:extLst>
            </p:cNvPr>
            <p:cNvGrpSpPr/>
            <p:nvPr/>
          </p:nvGrpSpPr>
          <p:grpSpPr>
            <a:xfrm>
              <a:off x="7440270" y="3050167"/>
              <a:ext cx="629310" cy="629310"/>
              <a:chOff x="7205664" y="1190625"/>
              <a:chExt cx="509586" cy="509586"/>
            </a:xfrm>
          </p:grpSpPr>
          <p:sp>
            <p:nvSpPr>
              <p:cNvPr id="246" name="Freeform: Shape 245">
                <a:extLst>
                  <a:ext uri="{FF2B5EF4-FFF2-40B4-BE49-F238E27FC236}">
                    <a16:creationId xmlns:a16="http://schemas.microsoft.com/office/drawing/2014/main" id="{3AA882A9-09D7-4E84-A26D-757617947877}"/>
                  </a:ext>
                </a:extLst>
              </p:cNvPr>
              <p:cNvSpPr/>
              <p:nvPr/>
            </p:nvSpPr>
            <p:spPr>
              <a:xfrm>
                <a:off x="7206707" y="1287241"/>
                <a:ext cx="499079" cy="330968"/>
              </a:xfrm>
              <a:custGeom>
                <a:avLst/>
                <a:gdLst>
                  <a:gd name="connsiteX0" fmla="*/ 384012 w 499079"/>
                  <a:gd name="connsiteY0" fmla="*/ 5475 h 330968"/>
                  <a:gd name="connsiteX1" fmla="*/ 316922 w 499079"/>
                  <a:gd name="connsiteY1" fmla="*/ 12131 h 330968"/>
                  <a:gd name="connsiteX2" fmla="*/ 251429 w 499079"/>
                  <a:gd name="connsiteY2" fmla="*/ 25265 h 330968"/>
                  <a:gd name="connsiteX3" fmla="*/ 185936 w 499079"/>
                  <a:gd name="connsiteY3" fmla="*/ 12131 h 330968"/>
                  <a:gd name="connsiteX4" fmla="*/ 118845 w 499079"/>
                  <a:gd name="connsiteY4" fmla="*/ 5475 h 330968"/>
                  <a:gd name="connsiteX5" fmla="*/ 17056 w 499079"/>
                  <a:gd name="connsiteY5" fmla="*/ 155719 h 330968"/>
                  <a:gd name="connsiteX6" fmla="*/ 31255 w 499079"/>
                  <a:gd name="connsiteY6" fmla="*/ 325664 h 330968"/>
                  <a:gd name="connsiteX7" fmla="*/ 128962 w 499079"/>
                  <a:gd name="connsiteY7" fmla="*/ 270465 h 330968"/>
                  <a:gd name="connsiteX8" fmla="*/ 135262 w 499079"/>
                  <a:gd name="connsiteY8" fmla="*/ 263277 h 330968"/>
                  <a:gd name="connsiteX9" fmla="*/ 251429 w 499079"/>
                  <a:gd name="connsiteY9" fmla="*/ 225560 h 330968"/>
                  <a:gd name="connsiteX10" fmla="*/ 367595 w 499079"/>
                  <a:gd name="connsiteY10" fmla="*/ 263277 h 330968"/>
                  <a:gd name="connsiteX11" fmla="*/ 373896 w 499079"/>
                  <a:gd name="connsiteY11" fmla="*/ 270465 h 330968"/>
                  <a:gd name="connsiteX12" fmla="*/ 455806 w 499079"/>
                  <a:gd name="connsiteY12" fmla="*/ 328947 h 330968"/>
                  <a:gd name="connsiteX13" fmla="*/ 471603 w 499079"/>
                  <a:gd name="connsiteY13" fmla="*/ 325664 h 330968"/>
                  <a:gd name="connsiteX14" fmla="*/ 485891 w 499079"/>
                  <a:gd name="connsiteY14" fmla="*/ 155719 h 330968"/>
                  <a:gd name="connsiteX15" fmla="*/ 384012 w 499079"/>
                  <a:gd name="connsiteY15" fmla="*/ 5475 h 3309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99079" h="330968">
                    <a:moveTo>
                      <a:pt x="384012" y="5475"/>
                    </a:moveTo>
                    <a:cubicBezTo>
                      <a:pt x="355614" y="-2068"/>
                      <a:pt x="336801" y="4765"/>
                      <a:pt x="316922" y="12131"/>
                    </a:cubicBezTo>
                    <a:cubicBezTo>
                      <a:pt x="300238" y="18254"/>
                      <a:pt x="281247" y="25265"/>
                      <a:pt x="251429" y="25265"/>
                    </a:cubicBezTo>
                    <a:cubicBezTo>
                      <a:pt x="221611" y="25265"/>
                      <a:pt x="202619" y="18254"/>
                      <a:pt x="185936" y="12131"/>
                    </a:cubicBezTo>
                    <a:cubicBezTo>
                      <a:pt x="166057" y="4765"/>
                      <a:pt x="147332" y="-2157"/>
                      <a:pt x="118845" y="5475"/>
                    </a:cubicBezTo>
                    <a:cubicBezTo>
                      <a:pt x="63380" y="20384"/>
                      <a:pt x="38709" y="73986"/>
                      <a:pt x="17056" y="155719"/>
                    </a:cubicBezTo>
                    <a:cubicBezTo>
                      <a:pt x="-7083" y="246415"/>
                      <a:pt x="-1581" y="311554"/>
                      <a:pt x="31255" y="325664"/>
                    </a:cubicBezTo>
                    <a:cubicBezTo>
                      <a:pt x="66486" y="340839"/>
                      <a:pt x="102605" y="300105"/>
                      <a:pt x="128962" y="270465"/>
                    </a:cubicBezTo>
                    <a:lnTo>
                      <a:pt x="135262" y="263277"/>
                    </a:lnTo>
                    <a:cubicBezTo>
                      <a:pt x="157715" y="237363"/>
                      <a:pt x="203063" y="225560"/>
                      <a:pt x="251429" y="225560"/>
                    </a:cubicBezTo>
                    <a:cubicBezTo>
                      <a:pt x="309379" y="225560"/>
                      <a:pt x="345143" y="237363"/>
                      <a:pt x="367595" y="263277"/>
                    </a:cubicBezTo>
                    <a:lnTo>
                      <a:pt x="373896" y="270465"/>
                    </a:lnTo>
                    <a:cubicBezTo>
                      <a:pt x="396348" y="295757"/>
                      <a:pt x="425811" y="328947"/>
                      <a:pt x="455806" y="328947"/>
                    </a:cubicBezTo>
                    <a:cubicBezTo>
                      <a:pt x="461042" y="328947"/>
                      <a:pt x="466278" y="327971"/>
                      <a:pt x="471603" y="325664"/>
                    </a:cubicBezTo>
                    <a:cubicBezTo>
                      <a:pt x="504438" y="311554"/>
                      <a:pt x="509940" y="246415"/>
                      <a:pt x="485891" y="155719"/>
                    </a:cubicBezTo>
                    <a:cubicBezTo>
                      <a:pt x="464148" y="73986"/>
                      <a:pt x="439566" y="20295"/>
                      <a:pt x="384012" y="5475"/>
                    </a:cubicBezTo>
                    <a:close/>
                  </a:path>
                </a:pathLst>
              </a:custGeom>
              <a:solidFill>
                <a:srgbClr val="0078D4"/>
              </a:solidFill>
              <a:ln w="5204" cap="flat">
                <a:noFill/>
                <a:prstDash val="solid"/>
                <a:miter/>
              </a:ln>
            </p:spPr>
            <p:txBody>
              <a:bodyPr rtlCol="0" anchor="ct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prstClr val="black"/>
                  </a:solidFill>
                  <a:effectLst/>
                  <a:uLnTx/>
                  <a:uFillTx/>
                </a:endParaRPr>
              </a:p>
            </p:txBody>
          </p:sp>
          <p:sp>
            <p:nvSpPr>
              <p:cNvPr id="247" name="Freeform: Shape 246">
                <a:extLst>
                  <a:ext uri="{FF2B5EF4-FFF2-40B4-BE49-F238E27FC236}">
                    <a16:creationId xmlns:a16="http://schemas.microsoft.com/office/drawing/2014/main" id="{6D3233B9-DFE4-4E52-8639-5A3AA7E18714}"/>
                  </a:ext>
                </a:extLst>
              </p:cNvPr>
              <p:cNvSpPr/>
              <p:nvPr/>
            </p:nvSpPr>
            <p:spPr>
              <a:xfrm>
                <a:off x="7309642" y="1376468"/>
                <a:ext cx="84055" cy="84055"/>
              </a:xfrm>
              <a:custGeom>
                <a:avLst/>
                <a:gdLst>
                  <a:gd name="connsiteX0" fmla="*/ 83088 w 84055"/>
                  <a:gd name="connsiteY0" fmla="*/ 42620 h 84055"/>
                  <a:gd name="connsiteX1" fmla="*/ 42620 w 84055"/>
                  <a:gd name="connsiteY1" fmla="*/ 83087 h 84055"/>
                  <a:gd name="connsiteX2" fmla="*/ 2153 w 84055"/>
                  <a:gd name="connsiteY2" fmla="*/ 42620 h 84055"/>
                  <a:gd name="connsiteX3" fmla="*/ 42620 w 84055"/>
                  <a:gd name="connsiteY3" fmla="*/ 2153 h 84055"/>
                  <a:gd name="connsiteX4" fmla="*/ 83088 w 84055"/>
                  <a:gd name="connsiteY4" fmla="*/ 42620 h 840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55" h="84055">
                    <a:moveTo>
                      <a:pt x="83088" y="42620"/>
                    </a:moveTo>
                    <a:cubicBezTo>
                      <a:pt x="83088" y="64983"/>
                      <a:pt x="64984" y="83087"/>
                      <a:pt x="42620" y="83087"/>
                    </a:cubicBezTo>
                    <a:cubicBezTo>
                      <a:pt x="20257" y="83087"/>
                      <a:pt x="2153" y="64983"/>
                      <a:pt x="2153" y="42620"/>
                    </a:cubicBezTo>
                    <a:cubicBezTo>
                      <a:pt x="2153" y="20256"/>
                      <a:pt x="20257" y="2153"/>
                      <a:pt x="42620" y="2153"/>
                    </a:cubicBezTo>
                    <a:cubicBezTo>
                      <a:pt x="64984" y="2153"/>
                      <a:pt x="83088" y="20345"/>
                      <a:pt x="83088" y="42620"/>
                    </a:cubicBezTo>
                    <a:close/>
                  </a:path>
                </a:pathLst>
              </a:custGeom>
              <a:solidFill>
                <a:srgbClr val="50E6FF"/>
              </a:solidFill>
              <a:ln w="5204" cap="flat">
                <a:noFill/>
                <a:prstDash val="solid"/>
                <a:miter/>
              </a:ln>
            </p:spPr>
            <p:txBody>
              <a:bodyPr rtlCol="0" anchor="ct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prstClr val="black"/>
                  </a:solidFill>
                  <a:effectLst/>
                  <a:uLnTx/>
                  <a:uFillTx/>
                </a:endParaRPr>
              </a:p>
            </p:txBody>
          </p:sp>
          <p:sp>
            <p:nvSpPr>
              <p:cNvPr id="248" name="Freeform: Shape 247">
                <a:extLst>
                  <a:ext uri="{FF2B5EF4-FFF2-40B4-BE49-F238E27FC236}">
                    <a16:creationId xmlns:a16="http://schemas.microsoft.com/office/drawing/2014/main" id="{17A00477-52A1-4424-B662-7A16C1AA7B00}"/>
                  </a:ext>
                </a:extLst>
              </p:cNvPr>
              <p:cNvSpPr/>
              <p:nvPr/>
            </p:nvSpPr>
            <p:spPr>
              <a:xfrm>
                <a:off x="7548634" y="1376550"/>
                <a:ext cx="31521" cy="31521"/>
              </a:xfrm>
              <a:custGeom>
                <a:avLst/>
                <a:gdLst>
                  <a:gd name="connsiteX0" fmla="*/ 29664 w 31520"/>
                  <a:gd name="connsiteY0" fmla="*/ 15908 h 31520"/>
                  <a:gd name="connsiteX1" fmla="*/ 15909 w 31520"/>
                  <a:gd name="connsiteY1" fmla="*/ 29664 h 31520"/>
                  <a:gd name="connsiteX2" fmla="*/ 2153 w 31520"/>
                  <a:gd name="connsiteY2" fmla="*/ 15908 h 31520"/>
                  <a:gd name="connsiteX3" fmla="*/ 15909 w 31520"/>
                  <a:gd name="connsiteY3" fmla="*/ 2153 h 31520"/>
                  <a:gd name="connsiteX4" fmla="*/ 29664 w 31520"/>
                  <a:gd name="connsiteY4" fmla="*/ 15908 h 315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20" h="31520">
                    <a:moveTo>
                      <a:pt x="29664" y="15908"/>
                    </a:moveTo>
                    <a:cubicBezTo>
                      <a:pt x="29664" y="23540"/>
                      <a:pt x="23451" y="29664"/>
                      <a:pt x="15909" y="29664"/>
                    </a:cubicBezTo>
                    <a:cubicBezTo>
                      <a:pt x="8276" y="29664"/>
                      <a:pt x="2153" y="23451"/>
                      <a:pt x="2153" y="15908"/>
                    </a:cubicBezTo>
                    <a:cubicBezTo>
                      <a:pt x="2153" y="8276"/>
                      <a:pt x="8365" y="2153"/>
                      <a:pt x="15909" y="2153"/>
                    </a:cubicBezTo>
                    <a:cubicBezTo>
                      <a:pt x="23451" y="2153"/>
                      <a:pt x="29664" y="8365"/>
                      <a:pt x="29664" y="15908"/>
                    </a:cubicBezTo>
                    <a:close/>
                  </a:path>
                </a:pathLst>
              </a:custGeom>
              <a:solidFill>
                <a:srgbClr val="FFFFFF"/>
              </a:solidFill>
              <a:ln w="5204" cap="flat">
                <a:noFill/>
                <a:prstDash val="solid"/>
                <a:miter/>
              </a:ln>
            </p:spPr>
            <p:txBody>
              <a:bodyPr rtlCol="0" anchor="ct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prstClr val="black"/>
                  </a:solidFill>
                  <a:effectLst/>
                  <a:uLnTx/>
                  <a:uFillTx/>
                </a:endParaRPr>
              </a:p>
            </p:txBody>
          </p:sp>
          <p:sp>
            <p:nvSpPr>
              <p:cNvPr id="249" name="Freeform: Shape 248">
                <a:extLst>
                  <a:ext uri="{FF2B5EF4-FFF2-40B4-BE49-F238E27FC236}">
                    <a16:creationId xmlns:a16="http://schemas.microsoft.com/office/drawing/2014/main" id="{F1FB2FF1-C5F0-4E7F-B58C-4CE7F668C726}"/>
                  </a:ext>
                </a:extLst>
              </p:cNvPr>
              <p:cNvSpPr/>
              <p:nvPr/>
            </p:nvSpPr>
            <p:spPr>
              <a:xfrm>
                <a:off x="7522008" y="1428921"/>
                <a:ext cx="31521" cy="31521"/>
              </a:xfrm>
              <a:custGeom>
                <a:avLst/>
                <a:gdLst>
                  <a:gd name="connsiteX0" fmla="*/ 29663 w 31520"/>
                  <a:gd name="connsiteY0" fmla="*/ 15909 h 31520"/>
                  <a:gd name="connsiteX1" fmla="*/ 15908 w 31520"/>
                  <a:gd name="connsiteY1" fmla="*/ 29664 h 31520"/>
                  <a:gd name="connsiteX2" fmla="*/ 2153 w 31520"/>
                  <a:gd name="connsiteY2" fmla="*/ 15909 h 31520"/>
                  <a:gd name="connsiteX3" fmla="*/ 15908 w 31520"/>
                  <a:gd name="connsiteY3" fmla="*/ 2153 h 31520"/>
                  <a:gd name="connsiteX4" fmla="*/ 29663 w 31520"/>
                  <a:gd name="connsiteY4" fmla="*/ 15909 h 315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20" h="31520">
                    <a:moveTo>
                      <a:pt x="29663" y="15909"/>
                    </a:moveTo>
                    <a:cubicBezTo>
                      <a:pt x="29663" y="23540"/>
                      <a:pt x="23451" y="29664"/>
                      <a:pt x="15908" y="29664"/>
                    </a:cubicBezTo>
                    <a:cubicBezTo>
                      <a:pt x="8276" y="29664"/>
                      <a:pt x="2153" y="23451"/>
                      <a:pt x="2153" y="15909"/>
                    </a:cubicBezTo>
                    <a:cubicBezTo>
                      <a:pt x="2153" y="8276"/>
                      <a:pt x="8365" y="2153"/>
                      <a:pt x="15908" y="2153"/>
                    </a:cubicBezTo>
                    <a:cubicBezTo>
                      <a:pt x="23451" y="2153"/>
                      <a:pt x="29663" y="8365"/>
                      <a:pt x="29663" y="15909"/>
                    </a:cubicBezTo>
                    <a:close/>
                  </a:path>
                </a:pathLst>
              </a:custGeom>
              <a:solidFill>
                <a:srgbClr val="FFFFFF"/>
              </a:solidFill>
              <a:ln w="5204" cap="flat">
                <a:noFill/>
                <a:prstDash val="solid"/>
                <a:miter/>
              </a:ln>
            </p:spPr>
            <p:txBody>
              <a:bodyPr rtlCol="0" anchor="ctr"/>
              <a:lstStyle/>
              <a:p>
                <a:pPr marL="0" marR="0" lvl="0" indent="0" defTabSz="914192"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prstClr val="black"/>
                  </a:solidFill>
                  <a:effectLst/>
                  <a:uLnTx/>
                  <a:uFillTx/>
                </a:endParaRPr>
              </a:p>
            </p:txBody>
          </p:sp>
        </p:grpSp>
        <p:grpSp>
          <p:nvGrpSpPr>
            <p:cNvPr id="204" name="phone" descr="phone">
              <a:extLst>
                <a:ext uri="{FF2B5EF4-FFF2-40B4-BE49-F238E27FC236}">
                  <a16:creationId xmlns:a16="http://schemas.microsoft.com/office/drawing/2014/main" id="{637FD40A-3D9A-468E-9F3D-C94B37CAA205}"/>
                </a:ext>
              </a:extLst>
            </p:cNvPr>
            <p:cNvGrpSpPr/>
            <p:nvPr/>
          </p:nvGrpSpPr>
          <p:grpSpPr>
            <a:xfrm>
              <a:off x="5948868" y="3108101"/>
              <a:ext cx="302660" cy="513442"/>
              <a:chOff x="7648576" y="1841501"/>
              <a:chExt cx="177800" cy="301625"/>
            </a:xfrm>
          </p:grpSpPr>
          <p:sp>
            <p:nvSpPr>
              <p:cNvPr id="242" name="Freeform 48">
                <a:extLst>
                  <a:ext uri="{FF2B5EF4-FFF2-40B4-BE49-F238E27FC236}">
                    <a16:creationId xmlns:a16="http://schemas.microsoft.com/office/drawing/2014/main" id="{27C7C333-1208-4F13-BDF6-947A2EFE6679}"/>
                  </a:ext>
                </a:extLst>
              </p:cNvPr>
              <p:cNvSpPr>
                <a:spLocks/>
              </p:cNvSpPr>
              <p:nvPr/>
            </p:nvSpPr>
            <p:spPr bwMode="auto">
              <a:xfrm>
                <a:off x="7648576" y="2051051"/>
                <a:ext cx="177800" cy="92075"/>
              </a:xfrm>
              <a:custGeom>
                <a:avLst/>
                <a:gdLst>
                  <a:gd name="T0" fmla="*/ 53 w 106"/>
                  <a:gd name="T1" fmla="*/ 0 h 54"/>
                  <a:gd name="T2" fmla="*/ 0 w 106"/>
                  <a:gd name="T3" fmla="*/ 16 h 54"/>
                  <a:gd name="T4" fmla="*/ 0 w 106"/>
                  <a:gd name="T5" fmla="*/ 44 h 54"/>
                  <a:gd name="T6" fmla="*/ 9 w 106"/>
                  <a:gd name="T7" fmla="*/ 54 h 54"/>
                  <a:gd name="T8" fmla="*/ 96 w 106"/>
                  <a:gd name="T9" fmla="*/ 54 h 54"/>
                  <a:gd name="T10" fmla="*/ 106 w 106"/>
                  <a:gd name="T11" fmla="*/ 44 h 54"/>
                  <a:gd name="T12" fmla="*/ 106 w 106"/>
                  <a:gd name="T13" fmla="*/ 16 h 54"/>
                  <a:gd name="T14" fmla="*/ 53 w 106"/>
                  <a:gd name="T15" fmla="*/ 0 h 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 h="54">
                    <a:moveTo>
                      <a:pt x="53" y="0"/>
                    </a:moveTo>
                    <a:cubicBezTo>
                      <a:pt x="0" y="16"/>
                      <a:pt x="0" y="16"/>
                      <a:pt x="0" y="16"/>
                    </a:cubicBezTo>
                    <a:cubicBezTo>
                      <a:pt x="0" y="44"/>
                      <a:pt x="0" y="44"/>
                      <a:pt x="0" y="44"/>
                    </a:cubicBezTo>
                    <a:cubicBezTo>
                      <a:pt x="0" y="49"/>
                      <a:pt x="4" y="54"/>
                      <a:pt x="9" y="54"/>
                    </a:cubicBezTo>
                    <a:cubicBezTo>
                      <a:pt x="96" y="54"/>
                      <a:pt x="96" y="54"/>
                      <a:pt x="96" y="54"/>
                    </a:cubicBezTo>
                    <a:cubicBezTo>
                      <a:pt x="102" y="54"/>
                      <a:pt x="106" y="49"/>
                      <a:pt x="106" y="44"/>
                    </a:cubicBezTo>
                    <a:cubicBezTo>
                      <a:pt x="106" y="16"/>
                      <a:pt x="106" y="16"/>
                      <a:pt x="106" y="16"/>
                    </a:cubicBezTo>
                    <a:lnTo>
                      <a:pt x="53" y="0"/>
                    </a:lnTo>
                    <a:close/>
                  </a:path>
                </a:pathLst>
              </a:custGeom>
              <a:solidFill>
                <a:srgbClr val="3BCBFF"/>
              </a:solidFill>
              <a:ln>
                <a:noFill/>
              </a:ln>
            </p:spPr>
            <p:txBody>
              <a:bodyPr vert="horz" wrap="square" lIns="89630" tIns="44814" rIns="89630" bIns="44814" numCol="1" anchor="t" anchorCtr="0" compatLnSpc="1">
                <a:prstTxWarp prst="textNoShape">
                  <a:avLst/>
                </a:prstTxWarp>
              </a:bodyPr>
              <a:lstStyle/>
              <a:p>
                <a:pPr marL="0" marR="0" lvl="0" indent="0" algn="ctr" defTabSz="896214"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prstClr val="black"/>
                  </a:solidFill>
                  <a:effectLst/>
                  <a:uLnTx/>
                  <a:uFillTx/>
                </a:endParaRPr>
              </a:p>
            </p:txBody>
          </p:sp>
          <p:sp>
            <p:nvSpPr>
              <p:cNvPr id="243" name="Rectangle 242">
                <a:extLst>
                  <a:ext uri="{FF2B5EF4-FFF2-40B4-BE49-F238E27FC236}">
                    <a16:creationId xmlns:a16="http://schemas.microsoft.com/office/drawing/2014/main" id="{A85A13EB-19EE-426F-9267-8A807A8450B3}"/>
                  </a:ext>
                </a:extLst>
              </p:cNvPr>
              <p:cNvSpPr>
                <a:spLocks noChangeArrowheads="1"/>
              </p:cNvSpPr>
              <p:nvPr/>
            </p:nvSpPr>
            <p:spPr bwMode="auto">
              <a:xfrm>
                <a:off x="7721601" y="2100264"/>
                <a:ext cx="33338" cy="19050"/>
              </a:xfrm>
              <a:prstGeom prst="rect">
                <a:avLst/>
              </a:prstGeom>
              <a:solidFill>
                <a:srgbClr val="4FE4FF"/>
              </a:solidFill>
              <a:ln>
                <a:noFill/>
              </a:ln>
            </p:spPr>
            <p:txBody>
              <a:bodyPr vert="horz" wrap="square" lIns="89630" tIns="44814" rIns="89630" bIns="44814" numCol="1" anchor="t" anchorCtr="0" compatLnSpc="1">
                <a:prstTxWarp prst="textNoShape">
                  <a:avLst/>
                </a:prstTxWarp>
              </a:bodyPr>
              <a:lstStyle/>
              <a:p>
                <a:pPr marL="0" marR="0" lvl="0" indent="0" algn="ctr" defTabSz="896214"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prstClr val="black"/>
                  </a:solidFill>
                  <a:effectLst/>
                  <a:uLnTx/>
                  <a:uFillTx/>
                </a:endParaRPr>
              </a:p>
            </p:txBody>
          </p:sp>
          <p:sp>
            <p:nvSpPr>
              <p:cNvPr id="244" name="Freeform 50">
                <a:extLst>
                  <a:ext uri="{FF2B5EF4-FFF2-40B4-BE49-F238E27FC236}">
                    <a16:creationId xmlns:a16="http://schemas.microsoft.com/office/drawing/2014/main" id="{9D52DAAB-6C1C-41C0-ADF0-61EB8D57CD83}"/>
                  </a:ext>
                </a:extLst>
              </p:cNvPr>
              <p:cNvSpPr>
                <a:spLocks/>
              </p:cNvSpPr>
              <p:nvPr/>
            </p:nvSpPr>
            <p:spPr bwMode="auto">
              <a:xfrm>
                <a:off x="7648576" y="1841501"/>
                <a:ext cx="177800" cy="236538"/>
              </a:xfrm>
              <a:custGeom>
                <a:avLst/>
                <a:gdLst>
                  <a:gd name="T0" fmla="*/ 96 w 106"/>
                  <a:gd name="T1" fmla="*/ 0 h 141"/>
                  <a:gd name="T2" fmla="*/ 9 w 106"/>
                  <a:gd name="T3" fmla="*/ 0 h 141"/>
                  <a:gd name="T4" fmla="*/ 0 w 106"/>
                  <a:gd name="T5" fmla="*/ 9 h 141"/>
                  <a:gd name="T6" fmla="*/ 0 w 106"/>
                  <a:gd name="T7" fmla="*/ 140 h 141"/>
                  <a:gd name="T8" fmla="*/ 106 w 106"/>
                  <a:gd name="T9" fmla="*/ 141 h 141"/>
                  <a:gd name="T10" fmla="*/ 106 w 106"/>
                  <a:gd name="T11" fmla="*/ 9 h 141"/>
                  <a:gd name="T12" fmla="*/ 96 w 106"/>
                  <a:gd name="T13" fmla="*/ 0 h 141"/>
                </a:gdLst>
                <a:ahLst/>
                <a:cxnLst>
                  <a:cxn ang="0">
                    <a:pos x="T0" y="T1"/>
                  </a:cxn>
                  <a:cxn ang="0">
                    <a:pos x="T2" y="T3"/>
                  </a:cxn>
                  <a:cxn ang="0">
                    <a:pos x="T4" y="T5"/>
                  </a:cxn>
                  <a:cxn ang="0">
                    <a:pos x="T6" y="T7"/>
                  </a:cxn>
                  <a:cxn ang="0">
                    <a:pos x="T8" y="T9"/>
                  </a:cxn>
                  <a:cxn ang="0">
                    <a:pos x="T10" y="T11"/>
                  </a:cxn>
                  <a:cxn ang="0">
                    <a:pos x="T12" y="T13"/>
                  </a:cxn>
                </a:cxnLst>
                <a:rect l="0" t="0" r="r" b="b"/>
                <a:pathLst>
                  <a:path w="106" h="141">
                    <a:moveTo>
                      <a:pt x="96" y="0"/>
                    </a:moveTo>
                    <a:cubicBezTo>
                      <a:pt x="9" y="0"/>
                      <a:pt x="9" y="0"/>
                      <a:pt x="9" y="0"/>
                    </a:cubicBezTo>
                    <a:cubicBezTo>
                      <a:pt x="4" y="0"/>
                      <a:pt x="0" y="4"/>
                      <a:pt x="0" y="9"/>
                    </a:cubicBezTo>
                    <a:cubicBezTo>
                      <a:pt x="0" y="140"/>
                      <a:pt x="0" y="140"/>
                      <a:pt x="0" y="140"/>
                    </a:cubicBezTo>
                    <a:cubicBezTo>
                      <a:pt x="106" y="141"/>
                      <a:pt x="106" y="141"/>
                      <a:pt x="106" y="141"/>
                    </a:cubicBezTo>
                    <a:cubicBezTo>
                      <a:pt x="106" y="9"/>
                      <a:pt x="106" y="9"/>
                      <a:pt x="106" y="9"/>
                    </a:cubicBezTo>
                    <a:cubicBezTo>
                      <a:pt x="106" y="4"/>
                      <a:pt x="102" y="0"/>
                      <a:pt x="96" y="0"/>
                    </a:cubicBez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prstClr val="black"/>
                  </a:solidFill>
                  <a:effectLst/>
                  <a:uLnTx/>
                  <a:uFillTx/>
                </a:endParaRPr>
              </a:p>
            </p:txBody>
          </p:sp>
          <p:sp>
            <p:nvSpPr>
              <p:cNvPr id="245" name="Freeform 175">
                <a:extLst>
                  <a:ext uri="{FF2B5EF4-FFF2-40B4-BE49-F238E27FC236}">
                    <a16:creationId xmlns:a16="http://schemas.microsoft.com/office/drawing/2014/main" id="{83E81E61-62EC-4EE9-A6CE-3DD92662FC0C}"/>
                  </a:ext>
                </a:extLst>
              </p:cNvPr>
              <p:cNvSpPr>
                <a:spLocks/>
              </p:cNvSpPr>
              <p:nvPr/>
            </p:nvSpPr>
            <p:spPr bwMode="auto">
              <a:xfrm>
                <a:off x="7648576" y="1841501"/>
                <a:ext cx="177800" cy="234950"/>
              </a:xfrm>
              <a:custGeom>
                <a:avLst/>
                <a:gdLst>
                  <a:gd name="T0" fmla="*/ 106 w 106"/>
                  <a:gd name="T1" fmla="*/ 9 h 140"/>
                  <a:gd name="T2" fmla="*/ 96 w 106"/>
                  <a:gd name="T3" fmla="*/ 0 h 140"/>
                  <a:gd name="T4" fmla="*/ 9 w 106"/>
                  <a:gd name="T5" fmla="*/ 0 h 140"/>
                  <a:gd name="T6" fmla="*/ 0 w 106"/>
                  <a:gd name="T7" fmla="*/ 9 h 140"/>
                  <a:gd name="T8" fmla="*/ 0 w 106"/>
                  <a:gd name="T9" fmla="*/ 140 h 140"/>
                  <a:gd name="T10" fmla="*/ 106 w 106"/>
                  <a:gd name="T11" fmla="*/ 34 h 140"/>
                  <a:gd name="T12" fmla="*/ 106 w 106"/>
                  <a:gd name="T13" fmla="*/ 9 h 140"/>
                </a:gdLst>
                <a:ahLst/>
                <a:cxnLst>
                  <a:cxn ang="0">
                    <a:pos x="T0" y="T1"/>
                  </a:cxn>
                  <a:cxn ang="0">
                    <a:pos x="T2" y="T3"/>
                  </a:cxn>
                  <a:cxn ang="0">
                    <a:pos x="T4" y="T5"/>
                  </a:cxn>
                  <a:cxn ang="0">
                    <a:pos x="T6" y="T7"/>
                  </a:cxn>
                  <a:cxn ang="0">
                    <a:pos x="T8" y="T9"/>
                  </a:cxn>
                  <a:cxn ang="0">
                    <a:pos x="T10" y="T11"/>
                  </a:cxn>
                  <a:cxn ang="0">
                    <a:pos x="T12" y="T13"/>
                  </a:cxn>
                </a:cxnLst>
                <a:rect l="0" t="0" r="r" b="b"/>
                <a:pathLst>
                  <a:path w="106" h="140">
                    <a:moveTo>
                      <a:pt x="106" y="9"/>
                    </a:moveTo>
                    <a:cubicBezTo>
                      <a:pt x="106" y="4"/>
                      <a:pt x="102" y="0"/>
                      <a:pt x="96" y="0"/>
                    </a:cubicBezTo>
                    <a:cubicBezTo>
                      <a:pt x="9" y="0"/>
                      <a:pt x="9" y="0"/>
                      <a:pt x="9" y="0"/>
                    </a:cubicBezTo>
                    <a:cubicBezTo>
                      <a:pt x="4" y="0"/>
                      <a:pt x="0" y="4"/>
                      <a:pt x="0" y="9"/>
                    </a:cubicBezTo>
                    <a:cubicBezTo>
                      <a:pt x="0" y="140"/>
                      <a:pt x="0" y="140"/>
                      <a:pt x="0" y="140"/>
                    </a:cubicBezTo>
                    <a:cubicBezTo>
                      <a:pt x="106" y="34"/>
                      <a:pt x="106" y="34"/>
                      <a:pt x="106" y="34"/>
                    </a:cubicBezTo>
                    <a:lnTo>
                      <a:pt x="106" y="9"/>
                    </a:lnTo>
                    <a:close/>
                  </a:path>
                </a:pathLst>
              </a:custGeom>
              <a:solidFill>
                <a:srgbClr val="3BCBFF"/>
              </a:solidFill>
              <a:ln>
                <a:noFill/>
              </a:ln>
            </p:spPr>
            <p:txBody>
              <a:bodyPr vert="horz" wrap="square" lIns="89630" tIns="44814" rIns="89630" bIns="44814" numCol="1" anchor="t" anchorCtr="0" compatLnSpc="1">
                <a:prstTxWarp prst="textNoShape">
                  <a:avLst/>
                </a:prstTxWarp>
              </a:bodyPr>
              <a:lstStyle/>
              <a:p>
                <a:pPr marL="0" marR="0" lvl="0" indent="0" algn="ctr" defTabSz="896214"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dirty="0">
                  <a:ln>
                    <a:noFill/>
                  </a:ln>
                  <a:solidFill>
                    <a:prstClr val="black"/>
                  </a:solidFill>
                  <a:effectLst/>
                  <a:uLnTx/>
                  <a:uFillTx/>
                </a:endParaRPr>
              </a:p>
            </p:txBody>
          </p:sp>
        </p:grpSp>
        <p:grpSp>
          <p:nvGrpSpPr>
            <p:cNvPr id="205" name="monitor 1" descr="monitor, desktop">
              <a:extLst>
                <a:ext uri="{FF2B5EF4-FFF2-40B4-BE49-F238E27FC236}">
                  <a16:creationId xmlns:a16="http://schemas.microsoft.com/office/drawing/2014/main" id="{32F188D8-C5EA-4DBC-9E5A-EA2C44EF9B6F}"/>
                </a:ext>
              </a:extLst>
            </p:cNvPr>
            <p:cNvGrpSpPr/>
            <p:nvPr/>
          </p:nvGrpSpPr>
          <p:grpSpPr>
            <a:xfrm>
              <a:off x="876832" y="3153600"/>
              <a:ext cx="518366" cy="422446"/>
              <a:chOff x="4233864" y="1827214"/>
              <a:chExt cx="403225" cy="328613"/>
            </a:xfrm>
          </p:grpSpPr>
          <p:sp>
            <p:nvSpPr>
              <p:cNvPr id="239" name="Freeform 53">
                <a:extLst>
                  <a:ext uri="{FF2B5EF4-FFF2-40B4-BE49-F238E27FC236}">
                    <a16:creationId xmlns:a16="http://schemas.microsoft.com/office/drawing/2014/main" id="{D8DEDD5F-6B25-4190-A45C-B1273A40C494}"/>
                  </a:ext>
                </a:extLst>
              </p:cNvPr>
              <p:cNvSpPr>
                <a:spLocks/>
              </p:cNvSpPr>
              <p:nvPr/>
            </p:nvSpPr>
            <p:spPr bwMode="auto">
              <a:xfrm>
                <a:off x="4233864" y="1827214"/>
                <a:ext cx="403225" cy="246063"/>
              </a:xfrm>
              <a:custGeom>
                <a:avLst/>
                <a:gdLst>
                  <a:gd name="T0" fmla="*/ 0 w 240"/>
                  <a:gd name="T1" fmla="*/ 11 h 147"/>
                  <a:gd name="T2" fmla="*/ 0 w 240"/>
                  <a:gd name="T3" fmla="*/ 137 h 147"/>
                  <a:gd name="T4" fmla="*/ 11 w 240"/>
                  <a:gd name="T5" fmla="*/ 147 h 147"/>
                  <a:gd name="T6" fmla="*/ 230 w 240"/>
                  <a:gd name="T7" fmla="*/ 147 h 147"/>
                  <a:gd name="T8" fmla="*/ 240 w 240"/>
                  <a:gd name="T9" fmla="*/ 137 h 147"/>
                  <a:gd name="T10" fmla="*/ 240 w 240"/>
                  <a:gd name="T11" fmla="*/ 11 h 147"/>
                  <a:gd name="T12" fmla="*/ 230 w 240"/>
                  <a:gd name="T13" fmla="*/ 0 h 147"/>
                  <a:gd name="T14" fmla="*/ 11 w 240"/>
                  <a:gd name="T15" fmla="*/ 0 h 147"/>
                  <a:gd name="T16" fmla="*/ 0 w 240"/>
                  <a:gd name="T17" fmla="*/ 11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0" h="147">
                    <a:moveTo>
                      <a:pt x="0" y="11"/>
                    </a:moveTo>
                    <a:cubicBezTo>
                      <a:pt x="0" y="137"/>
                      <a:pt x="0" y="137"/>
                      <a:pt x="0" y="137"/>
                    </a:cubicBezTo>
                    <a:cubicBezTo>
                      <a:pt x="0" y="142"/>
                      <a:pt x="5" y="147"/>
                      <a:pt x="11" y="147"/>
                    </a:cubicBezTo>
                    <a:cubicBezTo>
                      <a:pt x="230" y="147"/>
                      <a:pt x="230" y="147"/>
                      <a:pt x="230" y="147"/>
                    </a:cubicBezTo>
                    <a:cubicBezTo>
                      <a:pt x="236" y="147"/>
                      <a:pt x="240" y="142"/>
                      <a:pt x="240" y="137"/>
                    </a:cubicBezTo>
                    <a:cubicBezTo>
                      <a:pt x="240" y="11"/>
                      <a:pt x="240" y="11"/>
                      <a:pt x="240" y="11"/>
                    </a:cubicBezTo>
                    <a:cubicBezTo>
                      <a:pt x="240" y="5"/>
                      <a:pt x="236" y="0"/>
                      <a:pt x="230" y="0"/>
                    </a:cubicBezTo>
                    <a:cubicBezTo>
                      <a:pt x="11" y="0"/>
                      <a:pt x="11" y="0"/>
                      <a:pt x="11" y="0"/>
                    </a:cubicBezTo>
                    <a:cubicBezTo>
                      <a:pt x="5" y="0"/>
                      <a:pt x="0" y="5"/>
                      <a:pt x="0" y="11"/>
                    </a:cubicBez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prstClr val="black"/>
                  </a:solidFill>
                  <a:effectLst/>
                  <a:uLnTx/>
                  <a:uFillTx/>
                </a:endParaRPr>
              </a:p>
            </p:txBody>
          </p:sp>
          <p:sp>
            <p:nvSpPr>
              <p:cNvPr id="240" name="Freeform 54">
                <a:extLst>
                  <a:ext uri="{FF2B5EF4-FFF2-40B4-BE49-F238E27FC236}">
                    <a16:creationId xmlns:a16="http://schemas.microsoft.com/office/drawing/2014/main" id="{8734BABB-9252-4410-AF9A-A8D84D6C1BC5}"/>
                  </a:ext>
                </a:extLst>
              </p:cNvPr>
              <p:cNvSpPr>
                <a:spLocks/>
              </p:cNvSpPr>
              <p:nvPr/>
            </p:nvSpPr>
            <p:spPr bwMode="auto">
              <a:xfrm>
                <a:off x="4233864" y="2011364"/>
                <a:ext cx="403225" cy="144463"/>
              </a:xfrm>
              <a:custGeom>
                <a:avLst/>
                <a:gdLst>
                  <a:gd name="T0" fmla="*/ 0 w 240"/>
                  <a:gd name="T1" fmla="*/ 0 h 86"/>
                  <a:gd name="T2" fmla="*/ 0 w 240"/>
                  <a:gd name="T3" fmla="*/ 27 h 86"/>
                  <a:gd name="T4" fmla="*/ 11 w 240"/>
                  <a:gd name="T5" fmla="*/ 37 h 86"/>
                  <a:gd name="T6" fmla="*/ 115 w 240"/>
                  <a:gd name="T7" fmla="*/ 37 h 86"/>
                  <a:gd name="T8" fmla="*/ 115 w 240"/>
                  <a:gd name="T9" fmla="*/ 74 h 86"/>
                  <a:gd name="T10" fmla="*/ 59 w 240"/>
                  <a:gd name="T11" fmla="*/ 74 h 86"/>
                  <a:gd name="T12" fmla="*/ 59 w 240"/>
                  <a:gd name="T13" fmla="*/ 86 h 86"/>
                  <a:gd name="T14" fmla="*/ 182 w 240"/>
                  <a:gd name="T15" fmla="*/ 86 h 86"/>
                  <a:gd name="T16" fmla="*/ 182 w 240"/>
                  <a:gd name="T17" fmla="*/ 74 h 86"/>
                  <a:gd name="T18" fmla="*/ 126 w 240"/>
                  <a:gd name="T19" fmla="*/ 74 h 86"/>
                  <a:gd name="T20" fmla="*/ 126 w 240"/>
                  <a:gd name="T21" fmla="*/ 37 h 86"/>
                  <a:gd name="T22" fmla="*/ 230 w 240"/>
                  <a:gd name="T23" fmla="*/ 37 h 86"/>
                  <a:gd name="T24" fmla="*/ 240 w 240"/>
                  <a:gd name="T25" fmla="*/ 27 h 86"/>
                  <a:gd name="T26" fmla="*/ 240 w 240"/>
                  <a:gd name="T27" fmla="*/ 0 h 86"/>
                  <a:gd name="T28" fmla="*/ 0 w 240"/>
                  <a:gd name="T29"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0" h="86">
                    <a:moveTo>
                      <a:pt x="0" y="0"/>
                    </a:moveTo>
                    <a:cubicBezTo>
                      <a:pt x="0" y="27"/>
                      <a:pt x="0" y="27"/>
                      <a:pt x="0" y="27"/>
                    </a:cubicBezTo>
                    <a:cubicBezTo>
                      <a:pt x="0" y="32"/>
                      <a:pt x="5" y="37"/>
                      <a:pt x="11" y="37"/>
                    </a:cubicBezTo>
                    <a:cubicBezTo>
                      <a:pt x="115" y="37"/>
                      <a:pt x="115" y="37"/>
                      <a:pt x="115" y="37"/>
                    </a:cubicBezTo>
                    <a:cubicBezTo>
                      <a:pt x="115" y="74"/>
                      <a:pt x="115" y="74"/>
                      <a:pt x="115" y="74"/>
                    </a:cubicBezTo>
                    <a:cubicBezTo>
                      <a:pt x="59" y="74"/>
                      <a:pt x="59" y="74"/>
                      <a:pt x="59" y="74"/>
                    </a:cubicBezTo>
                    <a:cubicBezTo>
                      <a:pt x="59" y="86"/>
                      <a:pt x="59" y="86"/>
                      <a:pt x="59" y="86"/>
                    </a:cubicBezTo>
                    <a:cubicBezTo>
                      <a:pt x="182" y="86"/>
                      <a:pt x="182" y="86"/>
                      <a:pt x="182" y="86"/>
                    </a:cubicBezTo>
                    <a:cubicBezTo>
                      <a:pt x="182" y="74"/>
                      <a:pt x="182" y="74"/>
                      <a:pt x="182" y="74"/>
                    </a:cubicBezTo>
                    <a:cubicBezTo>
                      <a:pt x="126" y="74"/>
                      <a:pt x="126" y="74"/>
                      <a:pt x="126" y="74"/>
                    </a:cubicBezTo>
                    <a:cubicBezTo>
                      <a:pt x="126" y="37"/>
                      <a:pt x="126" y="37"/>
                      <a:pt x="126" y="37"/>
                    </a:cubicBezTo>
                    <a:cubicBezTo>
                      <a:pt x="230" y="37"/>
                      <a:pt x="230" y="37"/>
                      <a:pt x="230" y="37"/>
                    </a:cubicBezTo>
                    <a:cubicBezTo>
                      <a:pt x="236" y="37"/>
                      <a:pt x="240" y="32"/>
                      <a:pt x="240" y="27"/>
                    </a:cubicBezTo>
                    <a:cubicBezTo>
                      <a:pt x="240" y="0"/>
                      <a:pt x="240" y="0"/>
                      <a:pt x="240" y="0"/>
                    </a:cubicBezTo>
                    <a:lnTo>
                      <a:pt x="0" y="0"/>
                    </a:lnTo>
                    <a:close/>
                  </a:path>
                </a:pathLst>
              </a:custGeom>
              <a:solidFill>
                <a:srgbClr val="3BCBFF"/>
              </a:solidFill>
              <a:ln>
                <a:noFill/>
              </a:ln>
            </p:spPr>
            <p:txBody>
              <a:bodyPr vert="horz" wrap="square" lIns="89630" tIns="44814" rIns="89630" bIns="44814" numCol="1" anchor="t" anchorCtr="0" compatLnSpc="1">
                <a:prstTxWarp prst="textNoShape">
                  <a:avLst/>
                </a:prstTxWarp>
              </a:bodyPr>
              <a:lstStyle/>
              <a:p>
                <a:pPr marL="0" marR="0" lvl="0" indent="0" algn="ctr" defTabSz="896214"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prstClr val="black"/>
                  </a:solidFill>
                  <a:effectLst/>
                  <a:uLnTx/>
                  <a:uFillTx/>
                </a:endParaRPr>
              </a:p>
            </p:txBody>
          </p:sp>
          <p:sp>
            <p:nvSpPr>
              <p:cNvPr id="241" name="Freeform 173">
                <a:extLst>
                  <a:ext uri="{FF2B5EF4-FFF2-40B4-BE49-F238E27FC236}">
                    <a16:creationId xmlns:a16="http://schemas.microsoft.com/office/drawing/2014/main" id="{998201E1-EA6D-498B-99BD-A4B5EB8722C7}"/>
                  </a:ext>
                </a:extLst>
              </p:cNvPr>
              <p:cNvSpPr>
                <a:spLocks/>
              </p:cNvSpPr>
              <p:nvPr/>
            </p:nvSpPr>
            <p:spPr bwMode="auto">
              <a:xfrm>
                <a:off x="4233864" y="1827214"/>
                <a:ext cx="228600" cy="184150"/>
              </a:xfrm>
              <a:custGeom>
                <a:avLst/>
                <a:gdLst>
                  <a:gd name="T0" fmla="*/ 0 w 136"/>
                  <a:gd name="T1" fmla="*/ 110 h 110"/>
                  <a:gd name="T2" fmla="*/ 27 w 136"/>
                  <a:gd name="T3" fmla="*/ 110 h 110"/>
                  <a:gd name="T4" fmla="*/ 136 w 136"/>
                  <a:gd name="T5" fmla="*/ 0 h 110"/>
                  <a:gd name="T6" fmla="*/ 10 w 136"/>
                  <a:gd name="T7" fmla="*/ 0 h 110"/>
                  <a:gd name="T8" fmla="*/ 0 w 136"/>
                  <a:gd name="T9" fmla="*/ 10 h 110"/>
                  <a:gd name="T10" fmla="*/ 0 w 136"/>
                  <a:gd name="T11" fmla="*/ 110 h 110"/>
                </a:gdLst>
                <a:ahLst/>
                <a:cxnLst>
                  <a:cxn ang="0">
                    <a:pos x="T0" y="T1"/>
                  </a:cxn>
                  <a:cxn ang="0">
                    <a:pos x="T2" y="T3"/>
                  </a:cxn>
                  <a:cxn ang="0">
                    <a:pos x="T4" y="T5"/>
                  </a:cxn>
                  <a:cxn ang="0">
                    <a:pos x="T6" y="T7"/>
                  </a:cxn>
                  <a:cxn ang="0">
                    <a:pos x="T8" y="T9"/>
                  </a:cxn>
                  <a:cxn ang="0">
                    <a:pos x="T10" y="T11"/>
                  </a:cxn>
                </a:cxnLst>
                <a:rect l="0" t="0" r="r" b="b"/>
                <a:pathLst>
                  <a:path w="136" h="110">
                    <a:moveTo>
                      <a:pt x="0" y="110"/>
                    </a:moveTo>
                    <a:cubicBezTo>
                      <a:pt x="27" y="110"/>
                      <a:pt x="27" y="110"/>
                      <a:pt x="27" y="110"/>
                    </a:cubicBezTo>
                    <a:cubicBezTo>
                      <a:pt x="136" y="0"/>
                      <a:pt x="136" y="0"/>
                      <a:pt x="136" y="0"/>
                    </a:cubicBezTo>
                    <a:cubicBezTo>
                      <a:pt x="10" y="0"/>
                      <a:pt x="10" y="0"/>
                      <a:pt x="10" y="0"/>
                    </a:cubicBezTo>
                    <a:cubicBezTo>
                      <a:pt x="5" y="0"/>
                      <a:pt x="0" y="5"/>
                      <a:pt x="0" y="10"/>
                    </a:cubicBezTo>
                    <a:lnTo>
                      <a:pt x="0" y="110"/>
                    </a:lnTo>
                    <a:close/>
                  </a:path>
                </a:pathLst>
              </a:custGeom>
              <a:solidFill>
                <a:srgbClr val="3BCBFF"/>
              </a:solidFill>
              <a:ln>
                <a:noFill/>
              </a:ln>
            </p:spPr>
            <p:txBody>
              <a:bodyPr vert="horz" wrap="square" lIns="89630" tIns="44814" rIns="89630" bIns="44814" numCol="1" anchor="t" anchorCtr="0" compatLnSpc="1">
                <a:prstTxWarp prst="textNoShape">
                  <a:avLst/>
                </a:prstTxWarp>
              </a:bodyPr>
              <a:lstStyle/>
              <a:p>
                <a:pPr marL="0" marR="0" lvl="0" indent="0" algn="ctr" defTabSz="896214"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prstClr val="black"/>
                  </a:solidFill>
                  <a:effectLst/>
                  <a:uLnTx/>
                  <a:uFillTx/>
                </a:endParaRPr>
              </a:p>
            </p:txBody>
          </p:sp>
        </p:grpSp>
        <p:grpSp>
          <p:nvGrpSpPr>
            <p:cNvPr id="206" name="IoT 3" descr="IoT, create safer cities">
              <a:extLst>
                <a:ext uri="{FF2B5EF4-FFF2-40B4-BE49-F238E27FC236}">
                  <a16:creationId xmlns:a16="http://schemas.microsoft.com/office/drawing/2014/main" id="{E2790104-5073-4E3E-9125-4C44510BF67A}"/>
                </a:ext>
              </a:extLst>
            </p:cNvPr>
            <p:cNvGrpSpPr/>
            <p:nvPr/>
          </p:nvGrpSpPr>
          <p:grpSpPr>
            <a:xfrm>
              <a:off x="9131303" y="3087451"/>
              <a:ext cx="556698" cy="554742"/>
              <a:chOff x="5433319" y="4819498"/>
              <a:chExt cx="403602" cy="402184"/>
            </a:xfrm>
          </p:grpSpPr>
          <p:sp>
            <p:nvSpPr>
              <p:cNvPr id="222" name="Rectangle 854">
                <a:extLst>
                  <a:ext uri="{FF2B5EF4-FFF2-40B4-BE49-F238E27FC236}">
                    <a16:creationId xmlns:a16="http://schemas.microsoft.com/office/drawing/2014/main" id="{4B0334DA-2A7D-4807-8F5E-320251F6E170}"/>
                  </a:ext>
                </a:extLst>
              </p:cNvPr>
              <p:cNvSpPr>
                <a:spLocks noChangeArrowheads="1"/>
              </p:cNvSpPr>
              <p:nvPr/>
            </p:nvSpPr>
            <p:spPr bwMode="auto">
              <a:xfrm>
                <a:off x="5730710" y="5030503"/>
                <a:ext cx="62311" cy="19117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prstClr val="black"/>
                  </a:solidFill>
                  <a:effectLst/>
                  <a:uLnTx/>
                  <a:uFillTx/>
                </a:endParaRPr>
              </a:p>
            </p:txBody>
          </p:sp>
          <p:sp>
            <p:nvSpPr>
              <p:cNvPr id="223" name="Freeform 855">
                <a:extLst>
                  <a:ext uri="{FF2B5EF4-FFF2-40B4-BE49-F238E27FC236}">
                    <a16:creationId xmlns:a16="http://schemas.microsoft.com/office/drawing/2014/main" id="{7B48E1FD-135A-4CD7-B8CC-78B3542F4A96}"/>
                  </a:ext>
                </a:extLst>
              </p:cNvPr>
              <p:cNvSpPr>
                <a:spLocks/>
              </p:cNvSpPr>
              <p:nvPr/>
            </p:nvSpPr>
            <p:spPr bwMode="auto">
              <a:xfrm>
                <a:off x="5433319" y="4819498"/>
                <a:ext cx="403602" cy="201092"/>
              </a:xfrm>
              <a:custGeom>
                <a:avLst/>
                <a:gdLst>
                  <a:gd name="T0" fmla="*/ 192 w 384"/>
                  <a:gd name="T1" fmla="*/ 0 h 192"/>
                  <a:gd name="T2" fmla="*/ 0 w 384"/>
                  <a:gd name="T3" fmla="*/ 192 h 192"/>
                  <a:gd name="T4" fmla="*/ 41 w 384"/>
                  <a:gd name="T5" fmla="*/ 192 h 192"/>
                  <a:gd name="T6" fmla="*/ 85 w 384"/>
                  <a:gd name="T7" fmla="*/ 85 h 192"/>
                  <a:gd name="T8" fmla="*/ 192 w 384"/>
                  <a:gd name="T9" fmla="*/ 41 h 192"/>
                  <a:gd name="T10" fmla="*/ 299 w 384"/>
                  <a:gd name="T11" fmla="*/ 85 h 192"/>
                  <a:gd name="T12" fmla="*/ 343 w 384"/>
                  <a:gd name="T13" fmla="*/ 192 h 192"/>
                  <a:gd name="T14" fmla="*/ 384 w 384"/>
                  <a:gd name="T15" fmla="*/ 192 h 192"/>
                  <a:gd name="T16" fmla="*/ 192 w 384"/>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4" h="192">
                    <a:moveTo>
                      <a:pt x="192" y="0"/>
                    </a:moveTo>
                    <a:cubicBezTo>
                      <a:pt x="86" y="0"/>
                      <a:pt x="0" y="86"/>
                      <a:pt x="0" y="192"/>
                    </a:cubicBezTo>
                    <a:cubicBezTo>
                      <a:pt x="41" y="192"/>
                      <a:pt x="41" y="192"/>
                      <a:pt x="41" y="192"/>
                    </a:cubicBezTo>
                    <a:cubicBezTo>
                      <a:pt x="41" y="152"/>
                      <a:pt x="56" y="114"/>
                      <a:pt x="85" y="85"/>
                    </a:cubicBezTo>
                    <a:cubicBezTo>
                      <a:pt x="114" y="56"/>
                      <a:pt x="152" y="41"/>
                      <a:pt x="192" y="41"/>
                    </a:cubicBezTo>
                    <a:cubicBezTo>
                      <a:pt x="232" y="41"/>
                      <a:pt x="270" y="56"/>
                      <a:pt x="299" y="85"/>
                    </a:cubicBezTo>
                    <a:cubicBezTo>
                      <a:pt x="328" y="114"/>
                      <a:pt x="343" y="152"/>
                      <a:pt x="343" y="192"/>
                    </a:cubicBezTo>
                    <a:cubicBezTo>
                      <a:pt x="384" y="192"/>
                      <a:pt x="384" y="192"/>
                      <a:pt x="384" y="192"/>
                    </a:cubicBezTo>
                    <a:cubicBezTo>
                      <a:pt x="384" y="86"/>
                      <a:pt x="298" y="0"/>
                      <a:pt x="192"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prstClr val="black"/>
                  </a:solidFill>
                  <a:effectLst/>
                  <a:uLnTx/>
                  <a:uFillTx/>
                </a:endParaRPr>
              </a:p>
            </p:txBody>
          </p:sp>
          <p:sp>
            <p:nvSpPr>
              <p:cNvPr id="224" name="Rectangle 856">
                <a:extLst>
                  <a:ext uri="{FF2B5EF4-FFF2-40B4-BE49-F238E27FC236}">
                    <a16:creationId xmlns:a16="http://schemas.microsoft.com/office/drawing/2014/main" id="{13D00C78-5B36-4A5B-80B6-B905E13E4723}"/>
                  </a:ext>
                </a:extLst>
              </p:cNvPr>
              <p:cNvSpPr>
                <a:spLocks noChangeArrowheads="1"/>
              </p:cNvSpPr>
              <p:nvPr/>
            </p:nvSpPr>
            <p:spPr bwMode="auto">
              <a:xfrm>
                <a:off x="5539530" y="4925708"/>
                <a:ext cx="191180" cy="29597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prstClr val="black"/>
                  </a:solidFill>
                  <a:effectLst/>
                  <a:uLnTx/>
                  <a:uFillTx/>
                </a:endParaRPr>
              </a:p>
            </p:txBody>
          </p:sp>
          <p:sp>
            <p:nvSpPr>
              <p:cNvPr id="225" name="Rectangle 857">
                <a:extLst>
                  <a:ext uri="{FF2B5EF4-FFF2-40B4-BE49-F238E27FC236}">
                    <a16:creationId xmlns:a16="http://schemas.microsoft.com/office/drawing/2014/main" id="{548A7CCD-4317-46CC-859F-AAF7C45192E0}"/>
                  </a:ext>
                </a:extLst>
              </p:cNvPr>
              <p:cNvSpPr>
                <a:spLocks noChangeArrowheads="1"/>
              </p:cNvSpPr>
              <p:nvPr/>
            </p:nvSpPr>
            <p:spPr bwMode="auto">
              <a:xfrm>
                <a:off x="5487133" y="5041832"/>
                <a:ext cx="127453" cy="1699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prstClr val="black"/>
                  </a:solidFill>
                  <a:effectLst/>
                  <a:uLnTx/>
                  <a:uFillTx/>
                </a:endParaRPr>
              </a:p>
            </p:txBody>
          </p:sp>
          <p:sp>
            <p:nvSpPr>
              <p:cNvPr id="226" name="Rectangle 858">
                <a:extLst>
                  <a:ext uri="{FF2B5EF4-FFF2-40B4-BE49-F238E27FC236}">
                    <a16:creationId xmlns:a16="http://schemas.microsoft.com/office/drawing/2014/main" id="{FE41DBAD-6E40-4D8E-9D64-5A0D4FB85378}"/>
                  </a:ext>
                </a:extLst>
              </p:cNvPr>
              <p:cNvSpPr>
                <a:spLocks noChangeArrowheads="1"/>
              </p:cNvSpPr>
              <p:nvPr/>
            </p:nvSpPr>
            <p:spPr bwMode="auto">
              <a:xfrm>
                <a:off x="5497045" y="5051745"/>
                <a:ext cx="106211" cy="14869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prstClr val="black"/>
                  </a:solidFill>
                  <a:effectLst/>
                  <a:uLnTx/>
                  <a:uFillTx/>
                </a:endParaRPr>
              </a:p>
            </p:txBody>
          </p:sp>
          <p:sp>
            <p:nvSpPr>
              <p:cNvPr id="227" name="Rectangle 859">
                <a:extLst>
                  <a:ext uri="{FF2B5EF4-FFF2-40B4-BE49-F238E27FC236}">
                    <a16:creationId xmlns:a16="http://schemas.microsoft.com/office/drawing/2014/main" id="{4DF9BF12-80A4-475C-BF8D-1BC1E702E9D9}"/>
                  </a:ext>
                </a:extLst>
              </p:cNvPr>
              <p:cNvSpPr>
                <a:spLocks noChangeArrowheads="1"/>
              </p:cNvSpPr>
              <p:nvPr/>
            </p:nvSpPr>
            <p:spPr bwMode="auto">
              <a:xfrm>
                <a:off x="5475803" y="5030503"/>
                <a:ext cx="148695" cy="19117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prstClr val="black"/>
                  </a:solidFill>
                  <a:effectLst/>
                  <a:uLnTx/>
                  <a:uFillTx/>
                </a:endParaRPr>
              </a:p>
            </p:txBody>
          </p:sp>
          <p:sp>
            <p:nvSpPr>
              <p:cNvPr id="228" name="Rectangle 860">
                <a:extLst>
                  <a:ext uri="{FF2B5EF4-FFF2-40B4-BE49-F238E27FC236}">
                    <a16:creationId xmlns:a16="http://schemas.microsoft.com/office/drawing/2014/main" id="{1101CD4E-C259-49D1-BDF1-0970B1625D7A}"/>
                  </a:ext>
                </a:extLst>
              </p:cNvPr>
              <p:cNvSpPr>
                <a:spLocks noChangeArrowheads="1"/>
              </p:cNvSpPr>
              <p:nvPr/>
            </p:nvSpPr>
            <p:spPr bwMode="auto">
              <a:xfrm>
                <a:off x="5518288" y="5074403"/>
                <a:ext cx="63726" cy="1982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prstClr val="black"/>
                  </a:solidFill>
                  <a:effectLst/>
                  <a:uLnTx/>
                  <a:uFillTx/>
                </a:endParaRPr>
              </a:p>
            </p:txBody>
          </p:sp>
          <p:sp>
            <p:nvSpPr>
              <p:cNvPr id="229" name="Rectangle 861">
                <a:extLst>
                  <a:ext uri="{FF2B5EF4-FFF2-40B4-BE49-F238E27FC236}">
                    <a16:creationId xmlns:a16="http://schemas.microsoft.com/office/drawing/2014/main" id="{52394C17-500B-4931-8745-0C09A3409553}"/>
                  </a:ext>
                </a:extLst>
              </p:cNvPr>
              <p:cNvSpPr>
                <a:spLocks noChangeArrowheads="1"/>
              </p:cNvSpPr>
              <p:nvPr/>
            </p:nvSpPr>
            <p:spPr bwMode="auto">
              <a:xfrm>
                <a:off x="5518288" y="5115471"/>
                <a:ext cx="63726" cy="2124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prstClr val="black"/>
                  </a:solidFill>
                  <a:effectLst/>
                  <a:uLnTx/>
                  <a:uFillTx/>
                </a:endParaRPr>
              </a:p>
            </p:txBody>
          </p:sp>
          <p:sp>
            <p:nvSpPr>
              <p:cNvPr id="230" name="Rectangle 862">
                <a:extLst>
                  <a:ext uri="{FF2B5EF4-FFF2-40B4-BE49-F238E27FC236}">
                    <a16:creationId xmlns:a16="http://schemas.microsoft.com/office/drawing/2014/main" id="{D09C0615-FE04-499E-94B9-DD2934A029C5}"/>
                  </a:ext>
                </a:extLst>
              </p:cNvPr>
              <p:cNvSpPr>
                <a:spLocks noChangeArrowheads="1"/>
              </p:cNvSpPr>
              <p:nvPr/>
            </p:nvSpPr>
            <p:spPr bwMode="auto">
              <a:xfrm>
                <a:off x="5518288" y="5157955"/>
                <a:ext cx="63726" cy="2124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prstClr val="black"/>
                  </a:solidFill>
                  <a:effectLst/>
                  <a:uLnTx/>
                  <a:uFillTx/>
                </a:endParaRPr>
              </a:p>
            </p:txBody>
          </p:sp>
          <p:sp>
            <p:nvSpPr>
              <p:cNvPr id="231" name="Rectangle 863">
                <a:extLst>
                  <a:ext uri="{FF2B5EF4-FFF2-40B4-BE49-F238E27FC236}">
                    <a16:creationId xmlns:a16="http://schemas.microsoft.com/office/drawing/2014/main" id="{2861D0C6-8335-4819-A986-15308C381D82}"/>
                  </a:ext>
                </a:extLst>
              </p:cNvPr>
              <p:cNvSpPr>
                <a:spLocks noChangeArrowheads="1"/>
              </p:cNvSpPr>
              <p:nvPr/>
            </p:nvSpPr>
            <p:spPr bwMode="auto">
              <a:xfrm>
                <a:off x="5582014" y="4968192"/>
                <a:ext cx="42484" cy="4248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prstClr val="black"/>
                  </a:solidFill>
                  <a:effectLst/>
                  <a:uLnTx/>
                  <a:uFillTx/>
                </a:endParaRPr>
              </a:p>
            </p:txBody>
          </p:sp>
          <p:sp>
            <p:nvSpPr>
              <p:cNvPr id="232" name="Rectangle 864">
                <a:extLst>
                  <a:ext uri="{FF2B5EF4-FFF2-40B4-BE49-F238E27FC236}">
                    <a16:creationId xmlns:a16="http://schemas.microsoft.com/office/drawing/2014/main" id="{DEBC6ADD-0FDC-4A24-ADBB-1B395144F2FC}"/>
                  </a:ext>
                </a:extLst>
              </p:cNvPr>
              <p:cNvSpPr>
                <a:spLocks noChangeArrowheads="1"/>
              </p:cNvSpPr>
              <p:nvPr/>
            </p:nvSpPr>
            <p:spPr bwMode="auto">
              <a:xfrm>
                <a:off x="5645741" y="4968192"/>
                <a:ext cx="42484" cy="4248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prstClr val="black"/>
                  </a:solidFill>
                  <a:effectLst/>
                  <a:uLnTx/>
                  <a:uFillTx/>
                </a:endParaRPr>
              </a:p>
            </p:txBody>
          </p:sp>
          <p:sp>
            <p:nvSpPr>
              <p:cNvPr id="233" name="Rectangle 865">
                <a:extLst>
                  <a:ext uri="{FF2B5EF4-FFF2-40B4-BE49-F238E27FC236}">
                    <a16:creationId xmlns:a16="http://schemas.microsoft.com/office/drawing/2014/main" id="{404CD477-C78F-4DF6-ABD7-4C399C75BECD}"/>
                  </a:ext>
                </a:extLst>
              </p:cNvPr>
              <p:cNvSpPr>
                <a:spLocks noChangeArrowheads="1"/>
              </p:cNvSpPr>
              <p:nvPr/>
            </p:nvSpPr>
            <p:spPr bwMode="auto">
              <a:xfrm>
                <a:off x="5645741" y="5030503"/>
                <a:ext cx="42484" cy="4390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prstClr val="black"/>
                  </a:solidFill>
                  <a:effectLst/>
                  <a:uLnTx/>
                  <a:uFillTx/>
                </a:endParaRPr>
              </a:p>
            </p:txBody>
          </p:sp>
          <p:sp>
            <p:nvSpPr>
              <p:cNvPr id="234" name="Rectangle 866">
                <a:extLst>
                  <a:ext uri="{FF2B5EF4-FFF2-40B4-BE49-F238E27FC236}">
                    <a16:creationId xmlns:a16="http://schemas.microsoft.com/office/drawing/2014/main" id="{8F39FFA7-BA30-460B-BC09-44C4BB716ECF}"/>
                  </a:ext>
                </a:extLst>
              </p:cNvPr>
              <p:cNvSpPr>
                <a:spLocks noChangeArrowheads="1"/>
              </p:cNvSpPr>
              <p:nvPr/>
            </p:nvSpPr>
            <p:spPr bwMode="auto">
              <a:xfrm>
                <a:off x="5645741" y="5094229"/>
                <a:ext cx="42484" cy="4248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prstClr val="black"/>
                  </a:solidFill>
                  <a:effectLst/>
                  <a:uLnTx/>
                  <a:uFillTx/>
                </a:endParaRPr>
              </a:p>
            </p:txBody>
          </p:sp>
          <p:sp>
            <p:nvSpPr>
              <p:cNvPr id="235" name="Rectangle 867">
                <a:extLst>
                  <a:ext uri="{FF2B5EF4-FFF2-40B4-BE49-F238E27FC236}">
                    <a16:creationId xmlns:a16="http://schemas.microsoft.com/office/drawing/2014/main" id="{96F5F212-E8E5-49DC-BD23-CA525410B25D}"/>
                  </a:ext>
                </a:extLst>
              </p:cNvPr>
              <p:cNvSpPr>
                <a:spLocks noChangeArrowheads="1"/>
              </p:cNvSpPr>
              <p:nvPr/>
            </p:nvSpPr>
            <p:spPr bwMode="auto">
              <a:xfrm>
                <a:off x="5645741" y="5157955"/>
                <a:ext cx="42484" cy="4248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prstClr val="black"/>
                  </a:solidFill>
                  <a:effectLst/>
                  <a:uLnTx/>
                  <a:uFillTx/>
                </a:endParaRPr>
              </a:p>
            </p:txBody>
          </p:sp>
          <p:sp>
            <p:nvSpPr>
              <p:cNvPr id="236" name="Oval 868">
                <a:extLst>
                  <a:ext uri="{FF2B5EF4-FFF2-40B4-BE49-F238E27FC236}">
                    <a16:creationId xmlns:a16="http://schemas.microsoft.com/office/drawing/2014/main" id="{6039FFDA-7CA9-422D-BC2B-A69C7B2B80DE}"/>
                  </a:ext>
                </a:extLst>
              </p:cNvPr>
              <p:cNvSpPr>
                <a:spLocks noChangeArrowheads="1"/>
              </p:cNvSpPr>
              <p:nvPr/>
            </p:nvSpPr>
            <p:spPr bwMode="auto">
              <a:xfrm>
                <a:off x="5773195" y="5136714"/>
                <a:ext cx="42484" cy="4248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prstClr val="black"/>
                  </a:solidFill>
                  <a:effectLst/>
                  <a:uLnTx/>
                  <a:uFillTx/>
                </a:endParaRPr>
              </a:p>
            </p:txBody>
          </p:sp>
          <p:sp>
            <p:nvSpPr>
              <p:cNvPr id="237" name="Freeform 869">
                <a:extLst>
                  <a:ext uri="{FF2B5EF4-FFF2-40B4-BE49-F238E27FC236}">
                    <a16:creationId xmlns:a16="http://schemas.microsoft.com/office/drawing/2014/main" id="{FA2CDD34-D7D1-497F-909F-3D5EB2FA7AC7}"/>
                  </a:ext>
                </a:extLst>
              </p:cNvPr>
              <p:cNvSpPr>
                <a:spLocks/>
              </p:cNvSpPr>
              <p:nvPr/>
            </p:nvSpPr>
            <p:spPr bwMode="auto">
              <a:xfrm>
                <a:off x="5761866" y="5126800"/>
                <a:ext cx="63726" cy="94882"/>
              </a:xfrm>
              <a:custGeom>
                <a:avLst/>
                <a:gdLst>
                  <a:gd name="T0" fmla="*/ 61 w 61"/>
                  <a:gd name="T1" fmla="*/ 30 h 91"/>
                  <a:gd name="T2" fmla="*/ 30 w 61"/>
                  <a:gd name="T3" fmla="*/ 0 h 91"/>
                  <a:gd name="T4" fmla="*/ 0 w 61"/>
                  <a:gd name="T5" fmla="*/ 30 h 91"/>
                  <a:gd name="T6" fmla="*/ 20 w 61"/>
                  <a:gd name="T7" fmla="*/ 59 h 91"/>
                  <a:gd name="T8" fmla="*/ 20 w 61"/>
                  <a:gd name="T9" fmla="*/ 91 h 91"/>
                  <a:gd name="T10" fmla="*/ 41 w 61"/>
                  <a:gd name="T11" fmla="*/ 91 h 91"/>
                  <a:gd name="T12" fmla="*/ 41 w 61"/>
                  <a:gd name="T13" fmla="*/ 59 h 91"/>
                  <a:gd name="T14" fmla="*/ 61 w 61"/>
                  <a:gd name="T15" fmla="*/ 30 h 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91">
                    <a:moveTo>
                      <a:pt x="61" y="30"/>
                    </a:moveTo>
                    <a:cubicBezTo>
                      <a:pt x="61" y="14"/>
                      <a:pt x="47" y="0"/>
                      <a:pt x="30" y="0"/>
                    </a:cubicBezTo>
                    <a:cubicBezTo>
                      <a:pt x="14" y="0"/>
                      <a:pt x="0" y="14"/>
                      <a:pt x="0" y="30"/>
                    </a:cubicBezTo>
                    <a:cubicBezTo>
                      <a:pt x="0" y="44"/>
                      <a:pt x="9" y="55"/>
                      <a:pt x="20" y="59"/>
                    </a:cubicBezTo>
                    <a:cubicBezTo>
                      <a:pt x="20" y="91"/>
                      <a:pt x="20" y="91"/>
                      <a:pt x="20" y="91"/>
                    </a:cubicBezTo>
                    <a:cubicBezTo>
                      <a:pt x="41" y="91"/>
                      <a:pt x="41" y="91"/>
                      <a:pt x="41" y="91"/>
                    </a:cubicBezTo>
                    <a:cubicBezTo>
                      <a:pt x="41" y="59"/>
                      <a:pt x="41" y="59"/>
                      <a:pt x="41" y="59"/>
                    </a:cubicBezTo>
                    <a:cubicBezTo>
                      <a:pt x="52" y="55"/>
                      <a:pt x="61" y="44"/>
                      <a:pt x="61" y="3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prstClr val="black"/>
                  </a:solidFill>
                  <a:effectLst/>
                  <a:uLnTx/>
                  <a:uFillTx/>
                </a:endParaRPr>
              </a:p>
            </p:txBody>
          </p:sp>
          <p:sp>
            <p:nvSpPr>
              <p:cNvPr id="238" name="Oval 870">
                <a:extLst>
                  <a:ext uri="{FF2B5EF4-FFF2-40B4-BE49-F238E27FC236}">
                    <a16:creationId xmlns:a16="http://schemas.microsoft.com/office/drawing/2014/main" id="{5960B596-BEE9-4A24-991A-32644DD7302F}"/>
                  </a:ext>
                </a:extLst>
              </p:cNvPr>
              <p:cNvSpPr>
                <a:spLocks noChangeArrowheads="1"/>
              </p:cNvSpPr>
              <p:nvPr/>
            </p:nvSpPr>
            <p:spPr bwMode="auto">
              <a:xfrm>
                <a:off x="5783107" y="5146626"/>
                <a:ext cx="22658" cy="2265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ctr" defTabSz="896214"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prstClr val="black"/>
                  </a:solidFill>
                  <a:effectLst/>
                  <a:uLnTx/>
                  <a:uFillTx/>
                </a:endParaRPr>
              </a:p>
            </p:txBody>
          </p:sp>
        </p:grpSp>
        <p:sp>
          <p:nvSpPr>
            <p:cNvPr id="207" name="Title 18">
              <a:extLst>
                <a:ext uri="{FF2B5EF4-FFF2-40B4-BE49-F238E27FC236}">
                  <a16:creationId xmlns:a16="http://schemas.microsoft.com/office/drawing/2014/main" id="{888A0EF8-98E5-427E-A07F-C3EF75226127}"/>
                </a:ext>
              </a:extLst>
            </p:cNvPr>
            <p:cNvSpPr txBox="1">
              <a:spLocks/>
            </p:cNvSpPr>
            <p:nvPr/>
          </p:nvSpPr>
          <p:spPr>
            <a:xfrm>
              <a:off x="587375" y="3831261"/>
              <a:ext cx="1097280" cy="307777"/>
            </a:xfrm>
            <a:prstGeom prst="rect">
              <a:avLst/>
            </a:prstGeom>
          </p:spPr>
          <p:txBody>
            <a:bodyPr vert="horz" wrap="square" lIns="0" tIns="0" rIns="0" bIns="0" rtlCol="0" anchor="t">
              <a:no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563"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dirty="0">
                  <a:ln w="3175">
                    <a:noFill/>
                  </a:ln>
                  <a:solidFill>
                    <a:schemeClr val="tx1"/>
                  </a:solidFill>
                  <a:effectLst/>
                  <a:uLnTx/>
                  <a:uFillTx/>
                  <a:latin typeface="Segoe UI"/>
                  <a:ea typeface="+mn-ea"/>
                  <a:cs typeface="Segoe UI" pitchFamily="34" charset="0"/>
                </a:rPr>
                <a:t>Desktop</a:t>
              </a:r>
            </a:p>
          </p:txBody>
        </p:sp>
        <p:sp>
          <p:nvSpPr>
            <p:cNvPr id="208" name="Title 18">
              <a:extLst>
                <a:ext uri="{FF2B5EF4-FFF2-40B4-BE49-F238E27FC236}">
                  <a16:creationId xmlns:a16="http://schemas.microsoft.com/office/drawing/2014/main" id="{6AF19CD9-A5B0-4497-9712-F312045E6C96}"/>
                </a:ext>
              </a:extLst>
            </p:cNvPr>
            <p:cNvSpPr txBox="1">
              <a:spLocks/>
            </p:cNvSpPr>
            <p:nvPr/>
          </p:nvSpPr>
          <p:spPr>
            <a:xfrm>
              <a:off x="2242103" y="3831261"/>
              <a:ext cx="1097280" cy="307777"/>
            </a:xfrm>
            <a:prstGeom prst="rect">
              <a:avLst/>
            </a:prstGeom>
          </p:spPr>
          <p:txBody>
            <a:bodyPr vert="horz" wrap="square" lIns="0" tIns="0" rIns="0" bIns="0" rtlCol="0" anchor="t">
              <a:no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563"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a:ln w="3175">
                    <a:noFill/>
                  </a:ln>
                  <a:solidFill>
                    <a:schemeClr val="tx1"/>
                  </a:solidFill>
                  <a:effectLst/>
                  <a:uLnTx/>
                  <a:uFillTx/>
                  <a:latin typeface="Segoe UI"/>
                  <a:ea typeface="+mn-ea"/>
                  <a:cs typeface="Segoe UI" pitchFamily="34" charset="0"/>
                </a:rPr>
                <a:t>Web</a:t>
              </a:r>
            </a:p>
          </p:txBody>
        </p:sp>
        <p:sp>
          <p:nvSpPr>
            <p:cNvPr id="209" name="Title 18">
              <a:extLst>
                <a:ext uri="{FF2B5EF4-FFF2-40B4-BE49-F238E27FC236}">
                  <a16:creationId xmlns:a16="http://schemas.microsoft.com/office/drawing/2014/main" id="{DC2B8D35-4D14-4168-9FA8-CAF51658215C}"/>
                </a:ext>
              </a:extLst>
            </p:cNvPr>
            <p:cNvSpPr txBox="1">
              <a:spLocks/>
            </p:cNvSpPr>
            <p:nvPr/>
          </p:nvSpPr>
          <p:spPr>
            <a:xfrm>
              <a:off x="3896831" y="3831261"/>
              <a:ext cx="1097280" cy="307777"/>
            </a:xfrm>
            <a:prstGeom prst="rect">
              <a:avLst/>
            </a:prstGeom>
          </p:spPr>
          <p:txBody>
            <a:bodyPr vert="horz" wrap="square" lIns="0" tIns="0" rIns="0" bIns="0" rtlCol="0" anchor="t">
              <a:no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563"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a:ln w="3175">
                    <a:noFill/>
                  </a:ln>
                  <a:solidFill>
                    <a:schemeClr val="tx1"/>
                  </a:solidFill>
                  <a:effectLst/>
                  <a:uLnTx/>
                  <a:uFillTx/>
                  <a:latin typeface="Segoe UI"/>
                  <a:ea typeface="+mn-ea"/>
                  <a:cs typeface="Segoe UI" pitchFamily="34" charset="0"/>
                </a:rPr>
                <a:t>Cloud</a:t>
              </a:r>
            </a:p>
          </p:txBody>
        </p:sp>
        <p:sp>
          <p:nvSpPr>
            <p:cNvPr id="210" name="Title 18">
              <a:extLst>
                <a:ext uri="{FF2B5EF4-FFF2-40B4-BE49-F238E27FC236}">
                  <a16:creationId xmlns:a16="http://schemas.microsoft.com/office/drawing/2014/main" id="{B8405D98-109F-4C50-AEDA-595DEDA397E7}"/>
                </a:ext>
              </a:extLst>
            </p:cNvPr>
            <p:cNvSpPr txBox="1">
              <a:spLocks/>
            </p:cNvSpPr>
            <p:nvPr/>
          </p:nvSpPr>
          <p:spPr>
            <a:xfrm>
              <a:off x="5551558" y="3831261"/>
              <a:ext cx="1097280" cy="307777"/>
            </a:xfrm>
            <a:prstGeom prst="rect">
              <a:avLst/>
            </a:prstGeom>
          </p:spPr>
          <p:txBody>
            <a:bodyPr vert="horz" wrap="square" lIns="0" tIns="0" rIns="0" bIns="0" rtlCol="0" anchor="t">
              <a:no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563"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dirty="0">
                  <a:ln w="3175">
                    <a:noFill/>
                  </a:ln>
                  <a:solidFill>
                    <a:schemeClr val="tx1"/>
                  </a:solidFill>
                  <a:effectLst/>
                  <a:uLnTx/>
                  <a:uFillTx/>
                  <a:latin typeface="Segoe UI"/>
                  <a:ea typeface="+mn-ea"/>
                  <a:cs typeface="Segoe UI" pitchFamily="34" charset="0"/>
                </a:rPr>
                <a:t>Mobile</a:t>
              </a:r>
            </a:p>
          </p:txBody>
        </p:sp>
        <p:sp>
          <p:nvSpPr>
            <p:cNvPr id="211" name="Title 18">
              <a:extLst>
                <a:ext uri="{FF2B5EF4-FFF2-40B4-BE49-F238E27FC236}">
                  <a16:creationId xmlns:a16="http://schemas.microsoft.com/office/drawing/2014/main" id="{87C0D324-641A-4CAC-9CBE-6F0C5BCD783A}"/>
                </a:ext>
              </a:extLst>
            </p:cNvPr>
            <p:cNvSpPr txBox="1">
              <a:spLocks/>
            </p:cNvSpPr>
            <p:nvPr/>
          </p:nvSpPr>
          <p:spPr>
            <a:xfrm>
              <a:off x="7206285" y="3831261"/>
              <a:ext cx="1097280" cy="307777"/>
            </a:xfrm>
            <a:prstGeom prst="rect">
              <a:avLst/>
            </a:prstGeom>
          </p:spPr>
          <p:txBody>
            <a:bodyPr vert="horz" wrap="square" lIns="0" tIns="0" rIns="0" bIns="0" rtlCol="0" anchor="t">
              <a:no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563"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a:ln w="3175">
                    <a:noFill/>
                  </a:ln>
                  <a:solidFill>
                    <a:schemeClr val="tx1"/>
                  </a:solidFill>
                  <a:effectLst/>
                  <a:uLnTx/>
                  <a:uFillTx/>
                  <a:latin typeface="Segoe UI"/>
                  <a:ea typeface="+mn-ea"/>
                  <a:cs typeface="Segoe UI" pitchFamily="34" charset="0"/>
                </a:rPr>
                <a:t>Gaming</a:t>
              </a:r>
            </a:p>
          </p:txBody>
        </p:sp>
        <p:sp>
          <p:nvSpPr>
            <p:cNvPr id="212" name="Title 18">
              <a:extLst>
                <a:ext uri="{FF2B5EF4-FFF2-40B4-BE49-F238E27FC236}">
                  <a16:creationId xmlns:a16="http://schemas.microsoft.com/office/drawing/2014/main" id="{639E2881-6600-468A-8710-7FE1939F375E}"/>
                </a:ext>
              </a:extLst>
            </p:cNvPr>
            <p:cNvSpPr txBox="1">
              <a:spLocks/>
            </p:cNvSpPr>
            <p:nvPr/>
          </p:nvSpPr>
          <p:spPr>
            <a:xfrm>
              <a:off x="8861012" y="3831261"/>
              <a:ext cx="1097280" cy="307777"/>
            </a:xfrm>
            <a:prstGeom prst="rect">
              <a:avLst/>
            </a:prstGeom>
          </p:spPr>
          <p:txBody>
            <a:bodyPr vert="horz" wrap="square" lIns="0" tIns="0" rIns="0" bIns="0" rtlCol="0" anchor="t">
              <a:no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563"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a:ln w="3175">
                    <a:noFill/>
                  </a:ln>
                  <a:solidFill>
                    <a:schemeClr val="tx1"/>
                  </a:solidFill>
                  <a:effectLst/>
                  <a:uLnTx/>
                  <a:uFillTx/>
                  <a:latin typeface="Segoe UI"/>
                  <a:ea typeface="+mn-ea"/>
                  <a:cs typeface="Segoe UI" pitchFamily="34" charset="0"/>
                </a:rPr>
                <a:t>IoT</a:t>
              </a:r>
            </a:p>
          </p:txBody>
        </p:sp>
        <p:sp>
          <p:nvSpPr>
            <p:cNvPr id="213" name="Title 18">
              <a:extLst>
                <a:ext uri="{FF2B5EF4-FFF2-40B4-BE49-F238E27FC236}">
                  <a16:creationId xmlns:a16="http://schemas.microsoft.com/office/drawing/2014/main" id="{94985349-05E9-49F5-A626-814D246A1367}"/>
                </a:ext>
              </a:extLst>
            </p:cNvPr>
            <p:cNvSpPr txBox="1">
              <a:spLocks/>
            </p:cNvSpPr>
            <p:nvPr/>
          </p:nvSpPr>
          <p:spPr>
            <a:xfrm>
              <a:off x="10515740" y="3831261"/>
              <a:ext cx="1097280" cy="307777"/>
            </a:xfrm>
            <a:prstGeom prst="rect">
              <a:avLst/>
            </a:prstGeom>
          </p:spPr>
          <p:txBody>
            <a:bodyPr vert="horz" wrap="square" lIns="0" tIns="0" rIns="0" bIns="0" rtlCol="0" anchor="t">
              <a:no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563"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a:ln w="3175">
                    <a:noFill/>
                  </a:ln>
                  <a:solidFill>
                    <a:schemeClr val="tx1"/>
                  </a:solidFill>
                  <a:effectLst/>
                  <a:uLnTx/>
                  <a:uFillTx/>
                  <a:latin typeface="Segoe UI"/>
                  <a:ea typeface="+mn-ea"/>
                  <a:cs typeface="Segoe UI" pitchFamily="34" charset="0"/>
                </a:rPr>
                <a:t>AI</a:t>
              </a:r>
            </a:p>
          </p:txBody>
        </p:sp>
        <p:sp>
          <p:nvSpPr>
            <p:cNvPr id="214" name="Oval 213">
              <a:extLst>
                <a:ext uri="{FF2B5EF4-FFF2-40B4-BE49-F238E27FC236}">
                  <a16:creationId xmlns:a16="http://schemas.microsoft.com/office/drawing/2014/main" id="{389FAAF0-9C0C-443B-A27C-8F59431C69CD}"/>
                </a:ext>
                <a:ext uri="{C183D7F6-B498-43B3-948B-1728B52AA6E4}">
                  <adec:decorative xmlns:adec="http://schemas.microsoft.com/office/drawing/2017/decorative" val="1"/>
                </a:ext>
              </a:extLst>
            </p:cNvPr>
            <p:cNvSpPr/>
            <p:nvPr/>
          </p:nvSpPr>
          <p:spPr bwMode="auto">
            <a:xfrm rot="16200000">
              <a:off x="1065419" y="4221547"/>
              <a:ext cx="141193" cy="141193"/>
            </a:xfrm>
            <a:prstGeom prst="ellipse">
              <a:avLst/>
            </a:prstGeom>
            <a:solidFill>
              <a:srgbClr val="00B0F0"/>
            </a:solidFill>
            <a:ln w="12700" cap="flat" cmpd="sng" algn="ctr">
              <a:noFill/>
              <a:prstDash val="solid"/>
              <a:miter lim="800000"/>
              <a:headEnd type="none" w="med" len="med"/>
              <a:tailEnd type="none" w="med" len="med"/>
            </a:ln>
            <a:effectLst/>
          </p:spPr>
          <p:txBody>
            <a:bodyPr vert="horz" wrap="square" lIns="0" tIns="43934" rIns="0" bIns="43934" numCol="1" rtlCol="0" anchor="ctr" anchorCtr="0" compatLnSpc="1">
              <a:prstTxWarp prst="textNoShape">
                <a:avLst/>
              </a:prstTxWarp>
            </a:bodyPr>
            <a:lstStyle/>
            <a:p>
              <a:pPr marL="0" marR="0" lvl="0" indent="0" algn="ctr" defTabSz="878272" eaLnBrk="1" fontAlgn="base" latinLnBrk="0" hangingPunct="1">
                <a:lnSpc>
                  <a:spcPct val="100000"/>
                </a:lnSpc>
                <a:spcBef>
                  <a:spcPct val="0"/>
                </a:spcBef>
                <a:spcAft>
                  <a:spcPct val="0"/>
                </a:spcAft>
                <a:buClrTx/>
                <a:buSzTx/>
                <a:buFontTx/>
                <a:buNone/>
                <a:tabLst/>
                <a:defRPr/>
              </a:pPr>
              <a:endParaRPr kumimoji="0" lang="en-US" sz="1883" b="0" i="0" u="none" strike="noStrike" kern="0" cap="none" spc="0" normalizeH="0" baseline="0" noProof="0">
                <a:ln>
                  <a:noFill/>
                </a:ln>
                <a:solidFill>
                  <a:prstClr val="black"/>
                </a:solidFill>
                <a:effectLst/>
                <a:uLnTx/>
                <a:uFillTx/>
                <a:latin typeface="Segoe UI Semilight"/>
                <a:ea typeface="+mn-ea"/>
                <a:cs typeface="+mn-cs"/>
              </a:endParaRPr>
            </a:p>
          </p:txBody>
        </p:sp>
        <p:cxnSp>
          <p:nvCxnSpPr>
            <p:cNvPr id="215" name="Straight Connector 214">
              <a:extLst>
                <a:ext uri="{FF2B5EF4-FFF2-40B4-BE49-F238E27FC236}">
                  <a16:creationId xmlns:a16="http://schemas.microsoft.com/office/drawing/2014/main" id="{AAFDECF5-3DC2-452C-93C9-4CC93893D119}"/>
                </a:ext>
                <a:ext uri="{C183D7F6-B498-43B3-948B-1728B52AA6E4}">
                  <adec:decorative xmlns:adec="http://schemas.microsoft.com/office/drawing/2017/decorative" val="1"/>
                </a:ext>
              </a:extLst>
            </p:cNvPr>
            <p:cNvCxnSpPr>
              <a:cxnSpLocks/>
            </p:cNvCxnSpPr>
            <p:nvPr/>
          </p:nvCxnSpPr>
          <p:spPr>
            <a:xfrm>
              <a:off x="1206612" y="4292143"/>
              <a:ext cx="9787172" cy="0"/>
            </a:xfrm>
            <a:prstGeom prst="line">
              <a:avLst/>
            </a:prstGeom>
            <a:noFill/>
            <a:ln w="28575" cap="rnd" cmpd="sng" algn="ctr">
              <a:solidFill>
                <a:srgbClr val="75757A"/>
              </a:solidFill>
              <a:prstDash val="dash"/>
              <a:miter lim="800000"/>
              <a:headEnd type="none"/>
              <a:tailEnd type="none"/>
            </a:ln>
            <a:effectLst/>
          </p:spPr>
        </p:cxnSp>
        <p:sp>
          <p:nvSpPr>
            <p:cNvPr id="216" name="Oval 215">
              <a:extLst>
                <a:ext uri="{FF2B5EF4-FFF2-40B4-BE49-F238E27FC236}">
                  <a16:creationId xmlns:a16="http://schemas.microsoft.com/office/drawing/2014/main" id="{63C9ACD3-E131-4F18-AC0F-006A68A26170}"/>
                </a:ext>
                <a:ext uri="{C183D7F6-B498-43B3-948B-1728B52AA6E4}">
                  <adec:decorative xmlns:adec="http://schemas.microsoft.com/office/drawing/2017/decorative" val="1"/>
                </a:ext>
              </a:extLst>
            </p:cNvPr>
            <p:cNvSpPr/>
            <p:nvPr/>
          </p:nvSpPr>
          <p:spPr bwMode="auto">
            <a:xfrm rot="16200000">
              <a:off x="10993784" y="4221547"/>
              <a:ext cx="141193" cy="141193"/>
            </a:xfrm>
            <a:prstGeom prst="ellipse">
              <a:avLst/>
            </a:prstGeom>
            <a:solidFill>
              <a:srgbClr val="00B0F0"/>
            </a:solidFill>
            <a:ln w="12700" cap="flat" cmpd="sng" algn="ctr">
              <a:noFill/>
              <a:prstDash val="solid"/>
              <a:miter lim="800000"/>
              <a:headEnd type="none" w="med" len="med"/>
              <a:tailEnd type="none" w="med" len="med"/>
            </a:ln>
            <a:effectLst/>
          </p:spPr>
          <p:txBody>
            <a:bodyPr vert="horz" wrap="square" lIns="0" tIns="43934" rIns="0" bIns="43934" numCol="1" rtlCol="0" anchor="ctr" anchorCtr="0" compatLnSpc="1">
              <a:prstTxWarp prst="textNoShape">
                <a:avLst/>
              </a:prstTxWarp>
            </a:bodyPr>
            <a:lstStyle/>
            <a:p>
              <a:pPr marL="0" marR="0" lvl="0" indent="0" algn="ctr" defTabSz="878272" eaLnBrk="1" fontAlgn="base" latinLnBrk="0" hangingPunct="1">
                <a:lnSpc>
                  <a:spcPct val="100000"/>
                </a:lnSpc>
                <a:spcBef>
                  <a:spcPct val="0"/>
                </a:spcBef>
                <a:spcAft>
                  <a:spcPct val="0"/>
                </a:spcAft>
                <a:buClrTx/>
                <a:buSzTx/>
                <a:buFontTx/>
                <a:buNone/>
                <a:tabLst/>
                <a:defRPr/>
              </a:pPr>
              <a:endParaRPr kumimoji="0" lang="en-US" sz="1883" b="0" i="0" u="none" strike="noStrike" kern="0" cap="none" spc="0" normalizeH="0" baseline="0" noProof="0">
                <a:ln>
                  <a:noFill/>
                </a:ln>
                <a:solidFill>
                  <a:prstClr val="black"/>
                </a:solidFill>
                <a:effectLst/>
                <a:uLnTx/>
                <a:uFillTx/>
                <a:latin typeface="Segoe UI Semilight"/>
                <a:ea typeface="+mn-ea"/>
                <a:cs typeface="+mn-cs"/>
              </a:endParaRPr>
            </a:p>
          </p:txBody>
        </p:sp>
        <p:sp>
          <p:nvSpPr>
            <p:cNvPr id="217" name="Oval 216">
              <a:extLst>
                <a:ext uri="{FF2B5EF4-FFF2-40B4-BE49-F238E27FC236}">
                  <a16:creationId xmlns:a16="http://schemas.microsoft.com/office/drawing/2014/main" id="{95B15D77-5EC8-4E62-96AE-6C102ABC8A4C}"/>
                </a:ext>
                <a:ext uri="{C183D7F6-B498-43B3-948B-1728B52AA6E4}">
                  <adec:decorative xmlns:adec="http://schemas.microsoft.com/office/drawing/2017/decorative" val="1"/>
                </a:ext>
              </a:extLst>
            </p:cNvPr>
            <p:cNvSpPr/>
            <p:nvPr/>
          </p:nvSpPr>
          <p:spPr bwMode="auto">
            <a:xfrm rot="16200000">
              <a:off x="2720147" y="4221547"/>
              <a:ext cx="141193" cy="141193"/>
            </a:xfrm>
            <a:prstGeom prst="ellipse">
              <a:avLst/>
            </a:prstGeom>
            <a:solidFill>
              <a:srgbClr val="00B0F0"/>
            </a:solidFill>
            <a:ln w="12700" cap="flat" cmpd="sng" algn="ctr">
              <a:noFill/>
              <a:prstDash val="solid"/>
              <a:miter lim="800000"/>
              <a:headEnd type="none" w="med" len="med"/>
              <a:tailEnd type="none" w="med" len="med"/>
            </a:ln>
            <a:effectLst/>
          </p:spPr>
          <p:txBody>
            <a:bodyPr vert="horz" wrap="square" lIns="0" tIns="43934" rIns="0" bIns="43934" numCol="1" rtlCol="0" anchor="ctr" anchorCtr="0" compatLnSpc="1">
              <a:prstTxWarp prst="textNoShape">
                <a:avLst/>
              </a:prstTxWarp>
            </a:bodyPr>
            <a:lstStyle/>
            <a:p>
              <a:pPr marL="0" marR="0" lvl="0" indent="0" algn="ctr" defTabSz="878272" eaLnBrk="1" fontAlgn="base" latinLnBrk="0" hangingPunct="1">
                <a:lnSpc>
                  <a:spcPct val="100000"/>
                </a:lnSpc>
                <a:spcBef>
                  <a:spcPct val="0"/>
                </a:spcBef>
                <a:spcAft>
                  <a:spcPct val="0"/>
                </a:spcAft>
                <a:buClrTx/>
                <a:buSzTx/>
                <a:buFontTx/>
                <a:buNone/>
                <a:tabLst/>
                <a:defRPr/>
              </a:pPr>
              <a:endParaRPr kumimoji="0" lang="en-US" sz="1883" b="0" i="0" u="none" strike="noStrike" kern="0" cap="none" spc="0" normalizeH="0" baseline="0" noProof="0">
                <a:ln>
                  <a:noFill/>
                </a:ln>
                <a:solidFill>
                  <a:prstClr val="black"/>
                </a:solidFill>
                <a:effectLst/>
                <a:uLnTx/>
                <a:uFillTx/>
                <a:latin typeface="Segoe UI Semilight"/>
                <a:ea typeface="+mn-ea"/>
                <a:cs typeface="+mn-cs"/>
              </a:endParaRPr>
            </a:p>
          </p:txBody>
        </p:sp>
        <p:sp>
          <p:nvSpPr>
            <p:cNvPr id="218" name="Oval 217">
              <a:extLst>
                <a:ext uri="{FF2B5EF4-FFF2-40B4-BE49-F238E27FC236}">
                  <a16:creationId xmlns:a16="http://schemas.microsoft.com/office/drawing/2014/main" id="{16CE7BB0-5F06-49DB-9662-D725233405F2}"/>
                </a:ext>
                <a:ext uri="{C183D7F6-B498-43B3-948B-1728B52AA6E4}">
                  <adec:decorative xmlns:adec="http://schemas.microsoft.com/office/drawing/2017/decorative" val="1"/>
                </a:ext>
              </a:extLst>
            </p:cNvPr>
            <p:cNvSpPr/>
            <p:nvPr/>
          </p:nvSpPr>
          <p:spPr bwMode="auto">
            <a:xfrm rot="16200000">
              <a:off x="4374875" y="4221547"/>
              <a:ext cx="141193" cy="141193"/>
            </a:xfrm>
            <a:prstGeom prst="ellipse">
              <a:avLst/>
            </a:prstGeom>
            <a:solidFill>
              <a:srgbClr val="00B0F0"/>
            </a:solidFill>
            <a:ln w="12700" cap="flat" cmpd="sng" algn="ctr">
              <a:noFill/>
              <a:prstDash val="solid"/>
              <a:miter lim="800000"/>
              <a:headEnd type="none" w="med" len="med"/>
              <a:tailEnd type="none" w="med" len="med"/>
            </a:ln>
            <a:effectLst/>
          </p:spPr>
          <p:txBody>
            <a:bodyPr vert="horz" wrap="square" lIns="0" tIns="43934" rIns="0" bIns="43934" numCol="1" rtlCol="0" anchor="ctr" anchorCtr="0" compatLnSpc="1">
              <a:prstTxWarp prst="textNoShape">
                <a:avLst/>
              </a:prstTxWarp>
            </a:bodyPr>
            <a:lstStyle/>
            <a:p>
              <a:pPr marL="0" marR="0" lvl="0" indent="0" algn="ctr" defTabSz="878272" eaLnBrk="1" fontAlgn="base" latinLnBrk="0" hangingPunct="1">
                <a:lnSpc>
                  <a:spcPct val="100000"/>
                </a:lnSpc>
                <a:spcBef>
                  <a:spcPct val="0"/>
                </a:spcBef>
                <a:spcAft>
                  <a:spcPct val="0"/>
                </a:spcAft>
                <a:buClrTx/>
                <a:buSzTx/>
                <a:buFontTx/>
                <a:buNone/>
                <a:tabLst/>
                <a:defRPr/>
              </a:pPr>
              <a:endParaRPr kumimoji="0" lang="en-US" sz="1883" b="0" i="0" u="none" strike="noStrike" kern="0" cap="none" spc="0" normalizeH="0" baseline="0" noProof="0">
                <a:ln>
                  <a:noFill/>
                </a:ln>
                <a:solidFill>
                  <a:prstClr val="black"/>
                </a:solidFill>
                <a:effectLst/>
                <a:uLnTx/>
                <a:uFillTx/>
                <a:latin typeface="Segoe UI Semilight"/>
                <a:ea typeface="+mn-ea"/>
                <a:cs typeface="+mn-cs"/>
              </a:endParaRPr>
            </a:p>
          </p:txBody>
        </p:sp>
        <p:sp>
          <p:nvSpPr>
            <p:cNvPr id="219" name="Oval 218">
              <a:extLst>
                <a:ext uri="{FF2B5EF4-FFF2-40B4-BE49-F238E27FC236}">
                  <a16:creationId xmlns:a16="http://schemas.microsoft.com/office/drawing/2014/main" id="{DC743588-C2E6-4070-B49D-A8D6E230D209}"/>
                </a:ext>
                <a:ext uri="{C183D7F6-B498-43B3-948B-1728B52AA6E4}">
                  <adec:decorative xmlns:adec="http://schemas.microsoft.com/office/drawing/2017/decorative" val="1"/>
                </a:ext>
              </a:extLst>
            </p:cNvPr>
            <p:cNvSpPr/>
            <p:nvPr/>
          </p:nvSpPr>
          <p:spPr bwMode="auto">
            <a:xfrm rot="16200000">
              <a:off x="6029602" y="4221547"/>
              <a:ext cx="141193" cy="141193"/>
            </a:xfrm>
            <a:prstGeom prst="ellipse">
              <a:avLst/>
            </a:prstGeom>
            <a:solidFill>
              <a:srgbClr val="00B0F0"/>
            </a:solidFill>
            <a:ln w="12700" cap="flat" cmpd="sng" algn="ctr">
              <a:noFill/>
              <a:prstDash val="solid"/>
              <a:miter lim="800000"/>
              <a:headEnd type="none" w="med" len="med"/>
              <a:tailEnd type="none" w="med" len="med"/>
            </a:ln>
            <a:effectLst/>
          </p:spPr>
          <p:txBody>
            <a:bodyPr vert="horz" wrap="square" lIns="0" tIns="43934" rIns="0" bIns="43934" numCol="1" rtlCol="0" anchor="ctr" anchorCtr="0" compatLnSpc="1">
              <a:prstTxWarp prst="textNoShape">
                <a:avLst/>
              </a:prstTxWarp>
            </a:bodyPr>
            <a:lstStyle/>
            <a:p>
              <a:pPr marL="0" marR="0" lvl="0" indent="0" algn="ctr" defTabSz="878272" eaLnBrk="1" fontAlgn="base" latinLnBrk="0" hangingPunct="1">
                <a:lnSpc>
                  <a:spcPct val="100000"/>
                </a:lnSpc>
                <a:spcBef>
                  <a:spcPct val="0"/>
                </a:spcBef>
                <a:spcAft>
                  <a:spcPct val="0"/>
                </a:spcAft>
                <a:buClrTx/>
                <a:buSzTx/>
                <a:buFontTx/>
                <a:buNone/>
                <a:tabLst/>
                <a:defRPr/>
              </a:pPr>
              <a:endParaRPr kumimoji="0" lang="en-US" sz="1883" b="0" i="0" u="none" strike="noStrike" kern="0" cap="none" spc="0" normalizeH="0" baseline="0" noProof="0">
                <a:ln>
                  <a:noFill/>
                </a:ln>
                <a:solidFill>
                  <a:prstClr val="black"/>
                </a:solidFill>
                <a:effectLst/>
                <a:uLnTx/>
                <a:uFillTx/>
                <a:latin typeface="Segoe UI Semilight"/>
                <a:ea typeface="+mn-ea"/>
                <a:cs typeface="+mn-cs"/>
              </a:endParaRPr>
            </a:p>
          </p:txBody>
        </p:sp>
        <p:sp>
          <p:nvSpPr>
            <p:cNvPr id="220" name="Oval 219">
              <a:extLst>
                <a:ext uri="{FF2B5EF4-FFF2-40B4-BE49-F238E27FC236}">
                  <a16:creationId xmlns:a16="http://schemas.microsoft.com/office/drawing/2014/main" id="{2DF334B3-EF92-4383-9836-435695A81D56}"/>
                </a:ext>
                <a:ext uri="{C183D7F6-B498-43B3-948B-1728B52AA6E4}">
                  <adec:decorative xmlns:adec="http://schemas.microsoft.com/office/drawing/2017/decorative" val="1"/>
                </a:ext>
              </a:extLst>
            </p:cNvPr>
            <p:cNvSpPr/>
            <p:nvPr/>
          </p:nvSpPr>
          <p:spPr bwMode="auto">
            <a:xfrm rot="16200000">
              <a:off x="7684329" y="4221547"/>
              <a:ext cx="141193" cy="141193"/>
            </a:xfrm>
            <a:prstGeom prst="ellipse">
              <a:avLst/>
            </a:prstGeom>
            <a:solidFill>
              <a:srgbClr val="00B0F0"/>
            </a:solidFill>
            <a:ln w="12700" cap="flat" cmpd="sng" algn="ctr">
              <a:noFill/>
              <a:prstDash val="solid"/>
              <a:miter lim="800000"/>
              <a:headEnd type="none" w="med" len="med"/>
              <a:tailEnd type="none" w="med" len="med"/>
            </a:ln>
            <a:effectLst/>
          </p:spPr>
          <p:txBody>
            <a:bodyPr vert="horz" wrap="square" lIns="0" tIns="43934" rIns="0" bIns="43934" numCol="1" rtlCol="0" anchor="ctr" anchorCtr="0" compatLnSpc="1">
              <a:prstTxWarp prst="textNoShape">
                <a:avLst/>
              </a:prstTxWarp>
            </a:bodyPr>
            <a:lstStyle/>
            <a:p>
              <a:pPr marL="0" marR="0" lvl="0" indent="0" algn="ctr" defTabSz="878272" eaLnBrk="1" fontAlgn="base" latinLnBrk="0" hangingPunct="1">
                <a:lnSpc>
                  <a:spcPct val="100000"/>
                </a:lnSpc>
                <a:spcBef>
                  <a:spcPct val="0"/>
                </a:spcBef>
                <a:spcAft>
                  <a:spcPct val="0"/>
                </a:spcAft>
                <a:buClrTx/>
                <a:buSzTx/>
                <a:buFontTx/>
                <a:buNone/>
                <a:tabLst/>
                <a:defRPr/>
              </a:pPr>
              <a:endParaRPr kumimoji="0" lang="en-US" sz="1883" b="0" i="0" u="none" strike="noStrike" kern="0" cap="none" spc="0" normalizeH="0" baseline="0" noProof="0">
                <a:ln>
                  <a:noFill/>
                </a:ln>
                <a:solidFill>
                  <a:prstClr val="black"/>
                </a:solidFill>
                <a:effectLst/>
                <a:uLnTx/>
                <a:uFillTx/>
                <a:latin typeface="Segoe UI Semilight"/>
                <a:ea typeface="+mn-ea"/>
                <a:cs typeface="+mn-cs"/>
              </a:endParaRPr>
            </a:p>
          </p:txBody>
        </p:sp>
        <p:sp>
          <p:nvSpPr>
            <p:cNvPr id="221" name="Oval 220">
              <a:extLst>
                <a:ext uri="{FF2B5EF4-FFF2-40B4-BE49-F238E27FC236}">
                  <a16:creationId xmlns:a16="http://schemas.microsoft.com/office/drawing/2014/main" id="{616ABC38-187F-4E4B-AB35-1BC35D94BF9C}"/>
                </a:ext>
                <a:ext uri="{C183D7F6-B498-43B3-948B-1728B52AA6E4}">
                  <adec:decorative xmlns:adec="http://schemas.microsoft.com/office/drawing/2017/decorative" val="1"/>
                </a:ext>
              </a:extLst>
            </p:cNvPr>
            <p:cNvSpPr/>
            <p:nvPr/>
          </p:nvSpPr>
          <p:spPr bwMode="auto">
            <a:xfrm rot="16200000">
              <a:off x="9339056" y="4221547"/>
              <a:ext cx="141193" cy="141193"/>
            </a:xfrm>
            <a:prstGeom prst="ellipse">
              <a:avLst/>
            </a:prstGeom>
            <a:solidFill>
              <a:srgbClr val="00B0F0"/>
            </a:solidFill>
            <a:ln w="12700" cap="flat" cmpd="sng" algn="ctr">
              <a:noFill/>
              <a:prstDash val="solid"/>
              <a:miter lim="800000"/>
              <a:headEnd type="none" w="med" len="med"/>
              <a:tailEnd type="none" w="med" len="med"/>
            </a:ln>
            <a:effectLst/>
          </p:spPr>
          <p:txBody>
            <a:bodyPr vert="horz" wrap="square" lIns="0" tIns="43934" rIns="0" bIns="43934" numCol="1" rtlCol="0" anchor="ctr" anchorCtr="0" compatLnSpc="1">
              <a:prstTxWarp prst="textNoShape">
                <a:avLst/>
              </a:prstTxWarp>
            </a:bodyPr>
            <a:lstStyle/>
            <a:p>
              <a:pPr marL="0" marR="0" lvl="0" indent="0" algn="ctr" defTabSz="878272" eaLnBrk="1" fontAlgn="base" latinLnBrk="0" hangingPunct="1">
                <a:lnSpc>
                  <a:spcPct val="100000"/>
                </a:lnSpc>
                <a:spcBef>
                  <a:spcPct val="0"/>
                </a:spcBef>
                <a:spcAft>
                  <a:spcPct val="0"/>
                </a:spcAft>
                <a:buClrTx/>
                <a:buSzTx/>
                <a:buFontTx/>
                <a:buNone/>
                <a:tabLst/>
                <a:defRPr/>
              </a:pPr>
              <a:endParaRPr kumimoji="0" lang="en-US" sz="1883" b="0" i="0" u="none" strike="noStrike" kern="0" cap="none" spc="0" normalizeH="0" baseline="0" noProof="0">
                <a:ln>
                  <a:noFill/>
                </a:ln>
                <a:solidFill>
                  <a:prstClr val="black"/>
                </a:solidFill>
                <a:effectLst/>
                <a:uLnTx/>
                <a:uFillTx/>
                <a:latin typeface="Segoe UI Semilight"/>
                <a:ea typeface="+mn-ea"/>
                <a:cs typeface="+mn-cs"/>
              </a:endParaRPr>
            </a:p>
          </p:txBody>
        </p:sp>
      </p:grpSp>
      <p:sp>
        <p:nvSpPr>
          <p:cNvPr id="41" name="Title 18">
            <a:extLst>
              <a:ext uri="{FF2B5EF4-FFF2-40B4-BE49-F238E27FC236}">
                <a16:creationId xmlns:a16="http://schemas.microsoft.com/office/drawing/2014/main" id="{3F68A269-CA13-4480-9DDC-23E3D1B1D7C5}"/>
              </a:ext>
            </a:extLst>
          </p:cNvPr>
          <p:cNvSpPr txBox="1">
            <a:spLocks/>
          </p:cNvSpPr>
          <p:nvPr/>
        </p:nvSpPr>
        <p:spPr>
          <a:xfrm>
            <a:off x="588157" y="1770883"/>
            <a:ext cx="11015688" cy="369332"/>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932563">
              <a:defRPr/>
            </a:pPr>
            <a:r>
              <a:rPr lang="en-US" sz="2400" spc="0" dirty="0">
                <a:solidFill>
                  <a:schemeClr val="tx1"/>
                </a:solidFill>
                <a:latin typeface="Open Sans" panose="020B0606030504020204" pitchFamily="34" charset="0"/>
                <a:ea typeface="Open Sans" panose="020B0606030504020204" pitchFamily="34" charset="0"/>
                <a:cs typeface="Open Sans" panose="020B0606030504020204" pitchFamily="34" charset="0"/>
              </a:rPr>
              <a:t>Your platform for building anything</a:t>
            </a:r>
          </a:p>
        </p:txBody>
      </p:sp>
      <p:sp>
        <p:nvSpPr>
          <p:cNvPr id="43" name="Title 18">
            <a:extLst>
              <a:ext uri="{FF2B5EF4-FFF2-40B4-BE49-F238E27FC236}">
                <a16:creationId xmlns:a16="http://schemas.microsoft.com/office/drawing/2014/main" id="{A8B5AB0E-CD63-4418-9220-F46ABD088600}"/>
              </a:ext>
            </a:extLst>
          </p:cNvPr>
          <p:cNvSpPr txBox="1">
            <a:spLocks/>
          </p:cNvSpPr>
          <p:nvPr/>
        </p:nvSpPr>
        <p:spPr>
          <a:xfrm>
            <a:off x="588157" y="1082220"/>
            <a:ext cx="11015688" cy="67710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lgn="ctr" defTabSz="932563">
              <a:defRPr/>
            </a:pPr>
            <a:r>
              <a:rPr lang="en-US" sz="4400" dirty="0">
                <a:solidFill>
                  <a:schemeClr val="tx1"/>
                </a:solidFill>
                <a:latin typeface="Open Sans" panose="020B0606030504020204" pitchFamily="34" charset="0"/>
                <a:ea typeface="Open Sans" panose="020B0606030504020204" pitchFamily="34" charset="0"/>
                <a:cs typeface="Open Sans" panose="020B0606030504020204" pitchFamily="34" charset="0"/>
              </a:rPr>
              <a:t>.NET</a:t>
            </a:r>
          </a:p>
        </p:txBody>
      </p:sp>
      <p:pic>
        <p:nvPicPr>
          <p:cNvPr id="3" name="Picture 2" descr="A picture containing object, ball, drawing, clock&#10;&#10;Description automatically generated">
            <a:extLst>
              <a:ext uri="{FF2B5EF4-FFF2-40B4-BE49-F238E27FC236}">
                <a16:creationId xmlns:a16="http://schemas.microsoft.com/office/drawing/2014/main" id="{A751CE02-9B51-47A5-ABB6-06FFC5849540}"/>
              </a:ext>
            </a:extLst>
          </p:cNvPr>
          <p:cNvPicPr>
            <a:picLocks noChangeAspect="1"/>
          </p:cNvPicPr>
          <p:nvPr/>
        </p:nvPicPr>
        <p:blipFill>
          <a:blip r:embed="rId5"/>
          <a:stretch>
            <a:fillRect/>
          </a:stretch>
        </p:blipFill>
        <p:spPr>
          <a:xfrm>
            <a:off x="5595215" y="4837680"/>
            <a:ext cx="1001571" cy="1001571"/>
          </a:xfrm>
          <a:prstGeom prst="rect">
            <a:avLst/>
          </a:prstGeom>
        </p:spPr>
      </p:pic>
      <p:pic>
        <p:nvPicPr>
          <p:cNvPr id="2" name="Graphic 1">
            <a:extLst>
              <a:ext uri="{FF2B5EF4-FFF2-40B4-BE49-F238E27FC236}">
                <a16:creationId xmlns:a16="http://schemas.microsoft.com/office/drawing/2014/main" id="{E358C7DE-46C1-5F4E-93C7-C8E7DEE17ABB}"/>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507899" y="2268784"/>
            <a:ext cx="1113771" cy="831919"/>
          </a:xfrm>
          <a:prstGeom prst="rect">
            <a:avLst/>
          </a:prstGeom>
        </p:spPr>
      </p:pic>
    </p:spTree>
    <p:extLst>
      <p:ext uri="{BB962C8B-B14F-4D97-AF65-F5344CB8AC3E}">
        <p14:creationId xmlns:p14="http://schemas.microsoft.com/office/powerpoint/2010/main" val="38343259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500"/>
                                        <p:tgtEl>
                                          <p:spTgt spid="43"/>
                                        </p:tgtEl>
                                      </p:cBhvr>
                                    </p:animEffect>
                                  </p:childTnLst>
                                </p:cTn>
                              </p:par>
                              <p:par>
                                <p:cTn id="8" presetID="42" presetClass="path" presetSubtype="0" decel="100000" fill="hold" grpId="1" nodeType="withEffect">
                                  <p:stCondLst>
                                    <p:cond delay="0"/>
                                  </p:stCondLst>
                                  <p:childTnLst>
                                    <p:animMotion origin="layout" path="M 0 4.07407E-6 L 0 0.03287 " pathEditMode="relative" rAng="0" ptsTypes="AA">
                                      <p:cBhvr>
                                        <p:cTn id="9" dur="500" spd="-100000" fill="hold"/>
                                        <p:tgtEl>
                                          <p:spTgt spid="43"/>
                                        </p:tgtEl>
                                        <p:attrNameLst>
                                          <p:attrName>ppt_x</p:attrName>
                                          <p:attrName>ppt_y</p:attrName>
                                        </p:attrNameLst>
                                      </p:cBhvr>
                                      <p:rCtr x="0" y="1644"/>
                                    </p:animMotion>
                                  </p:childTnLst>
                                </p:cTn>
                              </p:par>
                              <p:par>
                                <p:cTn id="10" presetID="10" presetClass="entr" presetSubtype="0" fill="hold" grpId="0" nodeType="withEffect">
                                  <p:stCondLst>
                                    <p:cond delay="100"/>
                                  </p:stCondLst>
                                  <p:childTnLst>
                                    <p:set>
                                      <p:cBhvr>
                                        <p:cTn id="11" dur="1" fill="hold">
                                          <p:stCondLst>
                                            <p:cond delay="0"/>
                                          </p:stCondLst>
                                        </p:cTn>
                                        <p:tgtEl>
                                          <p:spTgt spid="41"/>
                                        </p:tgtEl>
                                        <p:attrNameLst>
                                          <p:attrName>style.visibility</p:attrName>
                                        </p:attrNameLst>
                                      </p:cBhvr>
                                      <p:to>
                                        <p:strVal val="visible"/>
                                      </p:to>
                                    </p:set>
                                    <p:animEffect transition="in" filter="fade">
                                      <p:cBhvr>
                                        <p:cTn id="12" dur="500"/>
                                        <p:tgtEl>
                                          <p:spTgt spid="41"/>
                                        </p:tgtEl>
                                      </p:cBhvr>
                                    </p:animEffect>
                                  </p:childTnLst>
                                </p:cTn>
                              </p:par>
                              <p:par>
                                <p:cTn id="13" presetID="42" presetClass="path" presetSubtype="0" decel="100000" fill="hold" grpId="1" nodeType="withEffect">
                                  <p:stCondLst>
                                    <p:cond delay="100"/>
                                  </p:stCondLst>
                                  <p:childTnLst>
                                    <p:animMotion origin="layout" path="M 0 -3.7037E-6 L 0 0.03287 " pathEditMode="relative" rAng="0" ptsTypes="AA">
                                      <p:cBhvr>
                                        <p:cTn id="14" dur="500" spd="-100000" fill="hold"/>
                                        <p:tgtEl>
                                          <p:spTgt spid="41"/>
                                        </p:tgtEl>
                                        <p:attrNameLst>
                                          <p:attrName>ppt_x</p:attrName>
                                          <p:attrName>ppt_y</p:attrName>
                                        </p:attrNameLst>
                                      </p:cBhvr>
                                      <p:rCtr x="0" y="1644"/>
                                    </p:animMotion>
                                  </p:childTnLst>
                                </p:cTn>
                              </p:par>
                              <p:par>
                                <p:cTn id="15" presetID="10" presetClass="entr" presetSubtype="0" fill="hold" nodeType="withEffect">
                                  <p:stCondLst>
                                    <p:cond delay="200"/>
                                  </p:stCondLst>
                                  <p:childTnLst>
                                    <p:set>
                                      <p:cBhvr>
                                        <p:cTn id="16" dur="1" fill="hold">
                                          <p:stCondLst>
                                            <p:cond delay="0"/>
                                          </p:stCondLst>
                                        </p:cTn>
                                        <p:tgtEl>
                                          <p:spTgt spid="198"/>
                                        </p:tgtEl>
                                        <p:attrNameLst>
                                          <p:attrName>style.visibility</p:attrName>
                                        </p:attrNameLst>
                                      </p:cBhvr>
                                      <p:to>
                                        <p:strVal val="visible"/>
                                      </p:to>
                                    </p:set>
                                    <p:animEffect transition="in" filter="fade">
                                      <p:cBhvr>
                                        <p:cTn id="17" dur="500"/>
                                        <p:tgtEl>
                                          <p:spTgt spid="198"/>
                                        </p:tgtEl>
                                      </p:cBhvr>
                                    </p:animEffect>
                                  </p:childTnLst>
                                </p:cTn>
                              </p:par>
                              <p:par>
                                <p:cTn id="18" presetID="42" presetClass="path" presetSubtype="0" decel="100000" fill="hold" nodeType="withEffect">
                                  <p:stCondLst>
                                    <p:cond delay="200"/>
                                  </p:stCondLst>
                                  <p:childTnLst>
                                    <p:animMotion origin="layout" path="M 6.25E-7 -1.11111E-6 L 6.25E-7 0.03287 " pathEditMode="relative" rAng="0" ptsTypes="AA">
                                      <p:cBhvr>
                                        <p:cTn id="19" dur="500" spd="-100000" fill="hold"/>
                                        <p:tgtEl>
                                          <p:spTgt spid="198"/>
                                        </p:tgtEl>
                                        <p:attrNameLst>
                                          <p:attrName>ppt_x</p:attrName>
                                          <p:attrName>ppt_y</p:attrName>
                                        </p:attrNameLst>
                                      </p:cBhvr>
                                      <p:rCtr x="0" y="1644"/>
                                    </p:animMotion>
                                  </p:childTnLst>
                                </p:cTn>
                              </p:par>
                            </p:childTnLst>
                          </p:cTn>
                        </p:par>
                        <p:par>
                          <p:cTn id="20" fill="hold">
                            <p:stCondLst>
                              <p:cond delay="700"/>
                            </p:stCondLst>
                            <p:childTnLst>
                              <p:par>
                                <p:cTn id="21" presetID="1" presetClass="entr" presetSubtype="0" fill="hold" nodeType="after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41" grpId="1"/>
      <p:bldP spid="43" grpId="0"/>
      <p:bldP spid="43" grpI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Rectangle 94">
            <a:extLst>
              <a:ext uri="{FF2B5EF4-FFF2-40B4-BE49-F238E27FC236}">
                <a16:creationId xmlns:a16="http://schemas.microsoft.com/office/drawing/2014/main" id="{ED61C909-FD0E-42D6-A41B-5E5ADE7B7A15}"/>
              </a:ext>
            </a:extLst>
          </p:cNvPr>
          <p:cNvSpPr/>
          <p:nvPr/>
        </p:nvSpPr>
        <p:spPr bwMode="auto">
          <a:xfrm>
            <a:off x="701367" y="1830230"/>
            <a:ext cx="4773746" cy="2467677"/>
          </a:xfrm>
          <a:prstGeom prst="rect">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spcBef>
                <a:spcPct val="0"/>
              </a:spcBef>
              <a:spcAft>
                <a:spcPct val="0"/>
              </a:spcAft>
              <a:defRPr/>
            </a:pPr>
            <a:endParaRPr lang="en-US" sz="2000">
              <a:solidFill>
                <a:srgbClr val="FFFFFF"/>
              </a:solidFill>
              <a:latin typeface="Calibri" panose="020F0502020204030204"/>
              <a:ea typeface="Segoe UI" pitchFamily="34" charset="0"/>
              <a:cs typeface="Segoe UI" pitchFamily="34" charset="0"/>
            </a:endParaRPr>
          </a:p>
        </p:txBody>
      </p:sp>
      <p:sp>
        <p:nvSpPr>
          <p:cNvPr id="2" name="Title 1">
            <a:extLst>
              <a:ext uri="{FF2B5EF4-FFF2-40B4-BE49-F238E27FC236}">
                <a16:creationId xmlns:a16="http://schemas.microsoft.com/office/drawing/2014/main" id="{F8B7CA22-4E8B-4D82-B4E9-A37FA92B62C3}"/>
              </a:ext>
            </a:extLst>
          </p:cNvPr>
          <p:cNvSpPr>
            <a:spLocks noGrp="1"/>
          </p:cNvSpPr>
          <p:nvPr>
            <p:ph type="title"/>
          </p:nvPr>
        </p:nvSpPr>
        <p:spPr/>
        <p:txBody>
          <a:bodyPr/>
          <a:lstStyle/>
          <a:p>
            <a:r>
              <a:rPr lang="en-US" dirty="0"/>
              <a:t>Blazor hybrid desktop apps</a:t>
            </a:r>
          </a:p>
        </p:txBody>
      </p:sp>
      <p:sp>
        <p:nvSpPr>
          <p:cNvPr id="26" name="Rectangle 25">
            <a:extLst>
              <a:ext uri="{FF2B5EF4-FFF2-40B4-BE49-F238E27FC236}">
                <a16:creationId xmlns:a16="http://schemas.microsoft.com/office/drawing/2014/main" id="{FDB06875-8E0E-4BE2-8624-45F17DA9A002}"/>
              </a:ext>
            </a:extLst>
          </p:cNvPr>
          <p:cNvSpPr/>
          <p:nvPr/>
        </p:nvSpPr>
        <p:spPr bwMode="auto">
          <a:xfrm>
            <a:off x="765230" y="3531407"/>
            <a:ext cx="4646022" cy="70673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spcBef>
                <a:spcPct val="0"/>
              </a:spcBef>
              <a:spcAft>
                <a:spcPct val="0"/>
              </a:spcAft>
              <a:defRPr/>
            </a:pPr>
            <a:r>
              <a:rPr lang="en-US" sz="2000" dirty="0">
                <a:solidFill>
                  <a:srgbClr val="FFFFFF"/>
                </a:solidFill>
                <a:latin typeface="Calibri" panose="020F0502020204030204"/>
                <a:ea typeface="Segoe UI" pitchFamily="34" charset="0"/>
                <a:cs typeface="Segoe UI" pitchFamily="34" charset="0"/>
              </a:rPr>
              <a:t>.NET Multi-platform App UI</a:t>
            </a:r>
          </a:p>
        </p:txBody>
      </p:sp>
      <p:sp>
        <p:nvSpPr>
          <p:cNvPr id="27" name="Rectangle 26">
            <a:extLst>
              <a:ext uri="{FF2B5EF4-FFF2-40B4-BE49-F238E27FC236}">
                <a16:creationId xmlns:a16="http://schemas.microsoft.com/office/drawing/2014/main" id="{AE3FC6CB-0596-459D-84A8-3AA7FA2A12AB}"/>
              </a:ext>
            </a:extLst>
          </p:cNvPr>
          <p:cNvSpPr/>
          <p:nvPr/>
        </p:nvSpPr>
        <p:spPr bwMode="auto">
          <a:xfrm>
            <a:off x="765230" y="1943620"/>
            <a:ext cx="4646022" cy="706736"/>
          </a:xfrm>
          <a:prstGeom prst="rect">
            <a:avLst/>
          </a:prstGeom>
          <a:solidFill>
            <a:schemeClr val="accent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spcBef>
                <a:spcPct val="0"/>
              </a:spcBef>
              <a:spcAft>
                <a:spcPct val="0"/>
              </a:spcAft>
              <a:defRPr/>
            </a:pPr>
            <a:r>
              <a:rPr lang="en-US" sz="2000" dirty="0">
                <a:solidFill>
                  <a:srgbClr val="FFFFFF"/>
                </a:solidFill>
                <a:latin typeface="Calibri" panose="020F0502020204030204"/>
                <a:ea typeface="Segoe UI" pitchFamily="34" charset="0"/>
                <a:cs typeface="Segoe UI" pitchFamily="34" charset="0"/>
              </a:rPr>
              <a:t>Blazor</a:t>
            </a:r>
          </a:p>
        </p:txBody>
      </p:sp>
      <p:cxnSp>
        <p:nvCxnSpPr>
          <p:cNvPr id="47" name="Straight Arrow Connector 46">
            <a:extLst>
              <a:ext uri="{FF2B5EF4-FFF2-40B4-BE49-F238E27FC236}">
                <a16:creationId xmlns:a16="http://schemas.microsoft.com/office/drawing/2014/main" id="{C7C36C11-B267-4763-8471-64A0C2351A40}"/>
              </a:ext>
            </a:extLst>
          </p:cNvPr>
          <p:cNvCxnSpPr>
            <a:cxnSpLocks/>
            <a:stCxn id="27" idx="2"/>
            <a:endCxn id="26" idx="0"/>
          </p:cNvCxnSpPr>
          <p:nvPr/>
        </p:nvCxnSpPr>
        <p:spPr>
          <a:xfrm>
            <a:off x="3088241" y="2650356"/>
            <a:ext cx="0" cy="88104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7551D09C-9895-4D50-A489-ADF9E7B34245}"/>
              </a:ext>
            </a:extLst>
          </p:cNvPr>
          <p:cNvSpPr txBox="1"/>
          <p:nvPr/>
        </p:nvSpPr>
        <p:spPr>
          <a:xfrm>
            <a:off x="6060122" y="1998042"/>
            <a:ext cx="6131014" cy="2603421"/>
          </a:xfrm>
          <a:prstGeom prst="rect">
            <a:avLst/>
          </a:prstGeom>
          <a:noFill/>
        </p:spPr>
        <p:txBody>
          <a:bodyPr wrap="square">
            <a:spAutoFit/>
          </a:bodyPr>
          <a:lstStyle/>
          <a:p>
            <a:pPr defTabSz="914225">
              <a:defRPr/>
            </a:pPr>
            <a:r>
              <a:rPr lang="en-US" sz="2000" dirty="0">
                <a:solidFill>
                  <a:srgbClr val="FFFFFF"/>
                </a:solidFill>
                <a:latin typeface="Open Sans" panose="020B0606030504020204" pitchFamily="34" charset="0"/>
                <a:ea typeface="Open Sans" panose="020B0606030504020204" pitchFamily="34" charset="0"/>
                <a:cs typeface="Open Sans" panose="020B0606030504020204" pitchFamily="34" charset="0"/>
              </a:rPr>
              <a:t>Reuse UI components across native and web</a:t>
            </a:r>
          </a:p>
          <a:p>
            <a:pPr defTabSz="914225">
              <a:defRPr/>
            </a:pPr>
            <a:endParaRPr lang="en-US" sz="2000" dirty="0">
              <a:solidFill>
                <a:srgbClr val="FFFFFF"/>
              </a:solidFill>
              <a:latin typeface="Open Sans" panose="020B0606030504020204" pitchFamily="34" charset="0"/>
              <a:ea typeface="Open Sans" panose="020B0606030504020204" pitchFamily="34" charset="0"/>
              <a:cs typeface="Open Sans" panose="020B0606030504020204" pitchFamily="34" charset="0"/>
            </a:endParaRPr>
          </a:p>
          <a:p>
            <a:pPr defTabSz="914225">
              <a:defRPr/>
            </a:pPr>
            <a:r>
              <a:rPr lang="en-US" sz="2000" dirty="0">
                <a:solidFill>
                  <a:srgbClr val="FFFFFF"/>
                </a:solidFill>
                <a:latin typeface="Open Sans" panose="020B0606030504020204" pitchFamily="34" charset="0"/>
                <a:ea typeface="Open Sans" panose="020B0606030504020204" pitchFamily="34" charset="0"/>
                <a:cs typeface="Open Sans" panose="020B0606030504020204" pitchFamily="34" charset="0"/>
              </a:rPr>
              <a:t>Built on top of .NET Multi-platform App UI</a:t>
            </a:r>
          </a:p>
          <a:p>
            <a:pPr defTabSz="914225">
              <a:defRPr/>
            </a:pPr>
            <a:endParaRPr lang="en-US" sz="2000" dirty="0">
              <a:solidFill>
                <a:srgbClr val="FFFFFF"/>
              </a:solidFill>
              <a:latin typeface="Open Sans" panose="020B0606030504020204" pitchFamily="34" charset="0"/>
              <a:ea typeface="Open Sans" panose="020B0606030504020204" pitchFamily="34" charset="0"/>
              <a:cs typeface="Open Sans" panose="020B0606030504020204" pitchFamily="34" charset="0"/>
            </a:endParaRPr>
          </a:p>
          <a:p>
            <a:pPr defTabSz="914225">
              <a:defRPr/>
            </a:pPr>
            <a:r>
              <a:rPr lang="en-US" sz="2000" dirty="0">
                <a:solidFill>
                  <a:srgbClr val="FFFFFF"/>
                </a:solidFill>
                <a:latin typeface="Open Sans" panose="020B0606030504020204" pitchFamily="34" charset="0"/>
                <a:ea typeface="Open Sans" panose="020B0606030504020204" pitchFamily="34" charset="0"/>
                <a:cs typeface="Open Sans" panose="020B0606030504020204" pitchFamily="34" charset="0"/>
              </a:rPr>
              <a:t>Native app container &amp; embedded controls</a:t>
            </a:r>
          </a:p>
          <a:p>
            <a:pPr defTabSz="914225">
              <a:defRPr/>
            </a:pPr>
            <a:endParaRPr lang="en-US" sz="2000" dirty="0">
              <a:solidFill>
                <a:srgbClr val="FFFFFF"/>
              </a:solidFill>
              <a:latin typeface="Open Sans" panose="020B0606030504020204" pitchFamily="34" charset="0"/>
              <a:ea typeface="Open Sans" panose="020B0606030504020204" pitchFamily="34" charset="0"/>
              <a:cs typeface="Open Sans" panose="020B0606030504020204" pitchFamily="34" charset="0"/>
            </a:endParaRPr>
          </a:p>
          <a:p>
            <a:pPr defTabSz="914225">
              <a:defRPr/>
            </a:pPr>
            <a:r>
              <a:rPr lang="en-US" sz="2000" dirty="0">
                <a:solidFill>
                  <a:srgbClr val="FFFFFF"/>
                </a:solidFill>
                <a:latin typeface="Open Sans" panose="020B0606030504020204" pitchFamily="34" charset="0"/>
                <a:ea typeface="Open Sans" panose="020B0606030504020204" pitchFamily="34" charset="0"/>
                <a:cs typeface="Open Sans" panose="020B0606030504020204" pitchFamily="34" charset="0"/>
              </a:rPr>
              <a:t>General availability in .NET 6</a:t>
            </a:r>
          </a:p>
          <a:p>
            <a:pPr defTabSz="914225">
              <a:defRPr/>
            </a:pPr>
            <a:endParaRPr lang="en-US" sz="2000" dirty="0">
              <a:solidFill>
                <a:srgbClr val="FFFFFF"/>
              </a:solidFill>
              <a:latin typeface="Open Sans" panose="020B0606030504020204" pitchFamily="34" charset="0"/>
              <a:ea typeface="Open Sans" panose="020B0606030504020204" pitchFamily="34" charset="0"/>
              <a:cs typeface="Open Sans" panose="020B0606030504020204" pitchFamily="34" charset="0"/>
            </a:endParaRPr>
          </a:p>
        </p:txBody>
      </p:sp>
      <p:sp>
        <p:nvSpPr>
          <p:cNvPr id="59" name="TextBox 58">
            <a:extLst>
              <a:ext uri="{FF2B5EF4-FFF2-40B4-BE49-F238E27FC236}">
                <a16:creationId xmlns:a16="http://schemas.microsoft.com/office/drawing/2014/main" id="{B2A5154F-A27E-428B-8DEA-337E74808812}"/>
              </a:ext>
            </a:extLst>
          </p:cNvPr>
          <p:cNvSpPr txBox="1"/>
          <p:nvPr/>
        </p:nvSpPr>
        <p:spPr>
          <a:xfrm>
            <a:off x="1632123" y="2760302"/>
            <a:ext cx="2948357" cy="594566"/>
          </a:xfrm>
          <a:prstGeom prst="rect">
            <a:avLst/>
          </a:prstGeom>
          <a:solidFill>
            <a:schemeClr val="accent3">
              <a:lumMod val="75000"/>
            </a:schemeClr>
          </a:solidFill>
        </p:spPr>
        <p:txBody>
          <a:bodyPr wrap="square" rtlCol="0">
            <a:spAutoFit/>
          </a:bodyPr>
          <a:lstStyle/>
          <a:p>
            <a:pPr algn="ctr" defTabSz="914225">
              <a:defRPr/>
            </a:pPr>
            <a:r>
              <a:rPr lang="en-US" sz="1600" dirty="0">
                <a:solidFill>
                  <a:srgbClr val="FFFFFF"/>
                </a:solidFill>
                <a:latin typeface="Calibri" panose="020F0502020204030204"/>
              </a:rPr>
              <a:t>Can use native app </a:t>
            </a:r>
          </a:p>
          <a:p>
            <a:pPr algn="ctr" defTabSz="914225">
              <a:defRPr/>
            </a:pPr>
            <a:r>
              <a:rPr lang="en-US" sz="1600" dirty="0">
                <a:solidFill>
                  <a:srgbClr val="FFFFFF"/>
                </a:solidFill>
                <a:latin typeface="Calibri" panose="020F0502020204030204"/>
              </a:rPr>
              <a:t>container &amp; controls</a:t>
            </a:r>
          </a:p>
        </p:txBody>
      </p:sp>
      <p:grpSp>
        <p:nvGrpSpPr>
          <p:cNvPr id="101" name="Group 100">
            <a:extLst>
              <a:ext uri="{FF2B5EF4-FFF2-40B4-BE49-F238E27FC236}">
                <a16:creationId xmlns:a16="http://schemas.microsoft.com/office/drawing/2014/main" id="{DC10BD96-D92F-4701-8074-6C365248ED4B}"/>
              </a:ext>
            </a:extLst>
          </p:cNvPr>
          <p:cNvGrpSpPr/>
          <p:nvPr/>
        </p:nvGrpSpPr>
        <p:grpSpPr>
          <a:xfrm>
            <a:off x="765230" y="4244039"/>
            <a:ext cx="2153052" cy="1514016"/>
            <a:chOff x="764473" y="4244154"/>
            <a:chExt cx="2153357" cy="1514231"/>
          </a:xfrm>
        </p:grpSpPr>
        <p:grpSp>
          <p:nvGrpSpPr>
            <p:cNvPr id="60" name="Group 59">
              <a:extLst>
                <a:ext uri="{FF2B5EF4-FFF2-40B4-BE49-F238E27FC236}">
                  <a16:creationId xmlns:a16="http://schemas.microsoft.com/office/drawing/2014/main" id="{A9497378-CACC-4A01-8401-89D2FAEB62A6}"/>
                </a:ext>
              </a:extLst>
            </p:cNvPr>
            <p:cNvGrpSpPr/>
            <p:nvPr/>
          </p:nvGrpSpPr>
          <p:grpSpPr>
            <a:xfrm>
              <a:off x="764473" y="4835245"/>
              <a:ext cx="2153357" cy="923140"/>
              <a:chOff x="769916" y="4835245"/>
              <a:chExt cx="2153357" cy="923140"/>
            </a:xfrm>
          </p:grpSpPr>
          <p:grpSp>
            <p:nvGrpSpPr>
              <p:cNvPr id="63" name="Group 62">
                <a:extLst>
                  <a:ext uri="{FF2B5EF4-FFF2-40B4-BE49-F238E27FC236}">
                    <a16:creationId xmlns:a16="http://schemas.microsoft.com/office/drawing/2014/main" id="{8DE6328E-6608-4E8E-A0AF-07479F168F3B}"/>
                  </a:ext>
                </a:extLst>
              </p:cNvPr>
              <p:cNvGrpSpPr/>
              <p:nvPr/>
            </p:nvGrpSpPr>
            <p:grpSpPr>
              <a:xfrm>
                <a:off x="2008873" y="4843985"/>
                <a:ext cx="914400" cy="914400"/>
                <a:chOff x="1986003" y="5319061"/>
                <a:chExt cx="914400" cy="914400"/>
              </a:xfrm>
            </p:grpSpPr>
            <p:sp>
              <p:nvSpPr>
                <p:cNvPr id="71" name="TextBox 70">
                  <a:extLst>
                    <a:ext uri="{FF2B5EF4-FFF2-40B4-BE49-F238E27FC236}">
                      <a16:creationId xmlns:a16="http://schemas.microsoft.com/office/drawing/2014/main" id="{B0D43546-D4CC-499D-8CFA-F2AF1D686428}"/>
                    </a:ext>
                  </a:extLst>
                </p:cNvPr>
                <p:cNvSpPr txBox="1"/>
                <p:nvPr/>
              </p:nvSpPr>
              <p:spPr>
                <a:xfrm>
                  <a:off x="2143092" y="5591892"/>
                  <a:ext cx="627095" cy="280718"/>
                </a:xfrm>
                <a:prstGeom prst="rect">
                  <a:avLst/>
                </a:prstGeom>
                <a:noFill/>
              </p:spPr>
              <p:txBody>
                <a:bodyPr wrap="none" rtlCol="0">
                  <a:spAutoFit/>
                </a:bodyPr>
                <a:lstStyle/>
                <a:p>
                  <a:pPr defTabSz="914225">
                    <a:defRPr/>
                  </a:pPr>
                  <a:r>
                    <a:rPr lang="en-US" sz="1200">
                      <a:solidFill>
                        <a:srgbClr val="FFFFFF"/>
                      </a:solidFill>
                      <a:latin typeface="Calibri" panose="020F0502020204030204"/>
                    </a:rPr>
                    <a:t>macOS</a:t>
                  </a:r>
                </a:p>
              </p:txBody>
            </p:sp>
            <p:pic>
              <p:nvPicPr>
                <p:cNvPr id="72" name="Graphic 71" descr="Laptop with solid fill">
                  <a:extLst>
                    <a:ext uri="{FF2B5EF4-FFF2-40B4-BE49-F238E27FC236}">
                      <a16:creationId xmlns:a16="http://schemas.microsoft.com/office/drawing/2014/main" id="{2AB24816-B64D-471C-A2E9-151FF7AEBBC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986003" y="5319061"/>
                  <a:ext cx="914400" cy="914400"/>
                </a:xfrm>
                <a:prstGeom prst="rect">
                  <a:avLst/>
                </a:prstGeom>
              </p:spPr>
            </p:pic>
          </p:grpSp>
          <p:grpSp>
            <p:nvGrpSpPr>
              <p:cNvPr id="64" name="Group 63">
                <a:extLst>
                  <a:ext uri="{FF2B5EF4-FFF2-40B4-BE49-F238E27FC236}">
                    <a16:creationId xmlns:a16="http://schemas.microsoft.com/office/drawing/2014/main" id="{3CF4B09B-E6D9-4726-939D-FE154B5A1A84}"/>
                  </a:ext>
                </a:extLst>
              </p:cNvPr>
              <p:cNvGrpSpPr/>
              <p:nvPr/>
            </p:nvGrpSpPr>
            <p:grpSpPr>
              <a:xfrm>
                <a:off x="769916" y="4835245"/>
                <a:ext cx="914400" cy="914400"/>
                <a:chOff x="769916" y="4835245"/>
                <a:chExt cx="914400" cy="914400"/>
              </a:xfrm>
            </p:grpSpPr>
            <p:grpSp>
              <p:nvGrpSpPr>
                <p:cNvPr id="65" name="Group 42">
                  <a:extLst>
                    <a:ext uri="{FF2B5EF4-FFF2-40B4-BE49-F238E27FC236}">
                      <a16:creationId xmlns:a16="http://schemas.microsoft.com/office/drawing/2014/main" id="{68C6853C-CDE3-433D-9BCA-D31A1B7A11B0}"/>
                    </a:ext>
                  </a:extLst>
                </p:cNvPr>
                <p:cNvGrpSpPr>
                  <a:grpSpLocks noChangeAspect="1"/>
                </p:cNvGrpSpPr>
                <p:nvPr/>
              </p:nvGrpSpPr>
              <p:grpSpPr bwMode="auto">
                <a:xfrm>
                  <a:off x="1135999" y="5160128"/>
                  <a:ext cx="179625" cy="186208"/>
                  <a:chOff x="3492" y="1769"/>
                  <a:chExt cx="854" cy="864"/>
                </a:xfrm>
                <a:solidFill>
                  <a:srgbClr val="FFFFFF"/>
                </a:solidFill>
              </p:grpSpPr>
              <p:sp>
                <p:nvSpPr>
                  <p:cNvPr id="67" name="Freeform 43">
                    <a:extLst>
                      <a:ext uri="{FF2B5EF4-FFF2-40B4-BE49-F238E27FC236}">
                        <a16:creationId xmlns:a16="http://schemas.microsoft.com/office/drawing/2014/main" id="{FC9DD702-664A-4D21-9DF8-7BC935DC3BF3}"/>
                      </a:ext>
                    </a:extLst>
                  </p:cNvPr>
                  <p:cNvSpPr>
                    <a:spLocks/>
                  </p:cNvSpPr>
                  <p:nvPr/>
                </p:nvSpPr>
                <p:spPr bwMode="auto">
                  <a:xfrm>
                    <a:off x="3872" y="1769"/>
                    <a:ext cx="474" cy="413"/>
                  </a:xfrm>
                  <a:custGeom>
                    <a:avLst/>
                    <a:gdLst>
                      <a:gd name="T0" fmla="*/ 0 w 474"/>
                      <a:gd name="T1" fmla="*/ 413 h 413"/>
                      <a:gd name="T2" fmla="*/ 474 w 474"/>
                      <a:gd name="T3" fmla="*/ 413 h 413"/>
                      <a:gd name="T4" fmla="*/ 474 w 474"/>
                      <a:gd name="T5" fmla="*/ 0 h 413"/>
                      <a:gd name="T6" fmla="*/ 0 w 474"/>
                      <a:gd name="T7" fmla="*/ 69 h 413"/>
                      <a:gd name="T8" fmla="*/ 0 w 474"/>
                      <a:gd name="T9" fmla="*/ 413 h 413"/>
                    </a:gdLst>
                    <a:ahLst/>
                    <a:cxnLst>
                      <a:cxn ang="0">
                        <a:pos x="T0" y="T1"/>
                      </a:cxn>
                      <a:cxn ang="0">
                        <a:pos x="T2" y="T3"/>
                      </a:cxn>
                      <a:cxn ang="0">
                        <a:pos x="T4" y="T5"/>
                      </a:cxn>
                      <a:cxn ang="0">
                        <a:pos x="T6" y="T7"/>
                      </a:cxn>
                      <a:cxn ang="0">
                        <a:pos x="T8" y="T9"/>
                      </a:cxn>
                    </a:cxnLst>
                    <a:rect l="0" t="0" r="r" b="b"/>
                    <a:pathLst>
                      <a:path w="474" h="413">
                        <a:moveTo>
                          <a:pt x="0" y="413"/>
                        </a:moveTo>
                        <a:lnTo>
                          <a:pt x="474" y="413"/>
                        </a:lnTo>
                        <a:lnTo>
                          <a:pt x="474" y="0"/>
                        </a:lnTo>
                        <a:lnTo>
                          <a:pt x="0" y="69"/>
                        </a:lnTo>
                        <a:lnTo>
                          <a:pt x="0" y="4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49">
                      <a:defRPr/>
                    </a:pPr>
                    <a:endParaRPr lang="en-US" sz="1765" kern="0">
                      <a:gradFill>
                        <a:gsLst>
                          <a:gs pos="1333">
                            <a:prstClr val="white"/>
                          </a:gs>
                          <a:gs pos="8000">
                            <a:prstClr val="white"/>
                          </a:gs>
                        </a:gsLst>
                        <a:lin ang="5400000" scaled="0"/>
                      </a:gradFill>
                      <a:latin typeface="Calibri" panose="020F0502020204030204"/>
                    </a:endParaRPr>
                  </a:p>
                </p:txBody>
              </p:sp>
              <p:sp>
                <p:nvSpPr>
                  <p:cNvPr id="68" name="Freeform 44">
                    <a:extLst>
                      <a:ext uri="{FF2B5EF4-FFF2-40B4-BE49-F238E27FC236}">
                        <a16:creationId xmlns:a16="http://schemas.microsoft.com/office/drawing/2014/main" id="{4A9E4DCC-038C-4673-8C72-20860F4C4EE5}"/>
                      </a:ext>
                    </a:extLst>
                  </p:cNvPr>
                  <p:cNvSpPr>
                    <a:spLocks/>
                  </p:cNvSpPr>
                  <p:nvPr/>
                </p:nvSpPr>
                <p:spPr bwMode="auto">
                  <a:xfrm>
                    <a:off x="3492" y="1844"/>
                    <a:ext cx="345" cy="338"/>
                  </a:xfrm>
                  <a:custGeom>
                    <a:avLst/>
                    <a:gdLst>
                      <a:gd name="T0" fmla="*/ 345 w 345"/>
                      <a:gd name="T1" fmla="*/ 338 h 338"/>
                      <a:gd name="T2" fmla="*/ 345 w 345"/>
                      <a:gd name="T3" fmla="*/ 0 h 338"/>
                      <a:gd name="T4" fmla="*/ 0 w 345"/>
                      <a:gd name="T5" fmla="*/ 50 h 338"/>
                      <a:gd name="T6" fmla="*/ 0 w 345"/>
                      <a:gd name="T7" fmla="*/ 338 h 338"/>
                      <a:gd name="T8" fmla="*/ 345 w 345"/>
                      <a:gd name="T9" fmla="*/ 338 h 338"/>
                    </a:gdLst>
                    <a:ahLst/>
                    <a:cxnLst>
                      <a:cxn ang="0">
                        <a:pos x="T0" y="T1"/>
                      </a:cxn>
                      <a:cxn ang="0">
                        <a:pos x="T2" y="T3"/>
                      </a:cxn>
                      <a:cxn ang="0">
                        <a:pos x="T4" y="T5"/>
                      </a:cxn>
                      <a:cxn ang="0">
                        <a:pos x="T6" y="T7"/>
                      </a:cxn>
                      <a:cxn ang="0">
                        <a:pos x="T8" y="T9"/>
                      </a:cxn>
                    </a:cxnLst>
                    <a:rect l="0" t="0" r="r" b="b"/>
                    <a:pathLst>
                      <a:path w="345" h="338">
                        <a:moveTo>
                          <a:pt x="345" y="338"/>
                        </a:moveTo>
                        <a:lnTo>
                          <a:pt x="345" y="0"/>
                        </a:lnTo>
                        <a:lnTo>
                          <a:pt x="0" y="50"/>
                        </a:lnTo>
                        <a:lnTo>
                          <a:pt x="0" y="338"/>
                        </a:lnTo>
                        <a:lnTo>
                          <a:pt x="345" y="3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49">
                      <a:defRPr/>
                    </a:pPr>
                    <a:endParaRPr lang="en-US" sz="1765" kern="0">
                      <a:gradFill>
                        <a:gsLst>
                          <a:gs pos="1333">
                            <a:prstClr val="white"/>
                          </a:gs>
                          <a:gs pos="8000">
                            <a:prstClr val="white"/>
                          </a:gs>
                        </a:gsLst>
                        <a:lin ang="5400000" scaled="0"/>
                      </a:gradFill>
                      <a:latin typeface="Calibri" panose="020F0502020204030204"/>
                    </a:endParaRPr>
                  </a:p>
                </p:txBody>
              </p:sp>
              <p:sp>
                <p:nvSpPr>
                  <p:cNvPr id="69" name="Freeform 45">
                    <a:extLst>
                      <a:ext uri="{FF2B5EF4-FFF2-40B4-BE49-F238E27FC236}">
                        <a16:creationId xmlns:a16="http://schemas.microsoft.com/office/drawing/2014/main" id="{425FFAF6-0545-43EC-BF9C-36059B9D2FDA}"/>
                      </a:ext>
                    </a:extLst>
                  </p:cNvPr>
                  <p:cNvSpPr>
                    <a:spLocks/>
                  </p:cNvSpPr>
                  <p:nvPr/>
                </p:nvSpPr>
                <p:spPr bwMode="auto">
                  <a:xfrm>
                    <a:off x="3492" y="2214"/>
                    <a:ext cx="345" cy="345"/>
                  </a:xfrm>
                  <a:custGeom>
                    <a:avLst/>
                    <a:gdLst>
                      <a:gd name="T0" fmla="*/ 345 w 345"/>
                      <a:gd name="T1" fmla="*/ 0 h 345"/>
                      <a:gd name="T2" fmla="*/ 0 w 345"/>
                      <a:gd name="T3" fmla="*/ 0 h 345"/>
                      <a:gd name="T4" fmla="*/ 0 w 345"/>
                      <a:gd name="T5" fmla="*/ 294 h 345"/>
                      <a:gd name="T6" fmla="*/ 345 w 345"/>
                      <a:gd name="T7" fmla="*/ 345 h 345"/>
                      <a:gd name="T8" fmla="*/ 345 w 345"/>
                      <a:gd name="T9" fmla="*/ 0 h 345"/>
                    </a:gdLst>
                    <a:ahLst/>
                    <a:cxnLst>
                      <a:cxn ang="0">
                        <a:pos x="T0" y="T1"/>
                      </a:cxn>
                      <a:cxn ang="0">
                        <a:pos x="T2" y="T3"/>
                      </a:cxn>
                      <a:cxn ang="0">
                        <a:pos x="T4" y="T5"/>
                      </a:cxn>
                      <a:cxn ang="0">
                        <a:pos x="T6" y="T7"/>
                      </a:cxn>
                      <a:cxn ang="0">
                        <a:pos x="T8" y="T9"/>
                      </a:cxn>
                    </a:cxnLst>
                    <a:rect l="0" t="0" r="r" b="b"/>
                    <a:pathLst>
                      <a:path w="345" h="345">
                        <a:moveTo>
                          <a:pt x="345" y="0"/>
                        </a:moveTo>
                        <a:lnTo>
                          <a:pt x="0" y="0"/>
                        </a:lnTo>
                        <a:lnTo>
                          <a:pt x="0" y="294"/>
                        </a:lnTo>
                        <a:lnTo>
                          <a:pt x="345" y="345"/>
                        </a:lnTo>
                        <a:lnTo>
                          <a:pt x="34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49">
                      <a:defRPr/>
                    </a:pPr>
                    <a:endParaRPr lang="en-US" sz="1765" kern="0">
                      <a:gradFill>
                        <a:gsLst>
                          <a:gs pos="1333">
                            <a:prstClr val="white"/>
                          </a:gs>
                          <a:gs pos="8000">
                            <a:prstClr val="white"/>
                          </a:gs>
                        </a:gsLst>
                        <a:lin ang="5400000" scaled="0"/>
                      </a:gradFill>
                      <a:latin typeface="Calibri" panose="020F0502020204030204"/>
                    </a:endParaRPr>
                  </a:p>
                </p:txBody>
              </p:sp>
              <p:sp>
                <p:nvSpPr>
                  <p:cNvPr id="70" name="Freeform 46">
                    <a:extLst>
                      <a:ext uri="{FF2B5EF4-FFF2-40B4-BE49-F238E27FC236}">
                        <a16:creationId xmlns:a16="http://schemas.microsoft.com/office/drawing/2014/main" id="{EE763DFA-A4BC-4F6E-9C16-435E483586C1}"/>
                      </a:ext>
                    </a:extLst>
                  </p:cNvPr>
                  <p:cNvSpPr>
                    <a:spLocks/>
                  </p:cNvSpPr>
                  <p:nvPr/>
                </p:nvSpPr>
                <p:spPr bwMode="auto">
                  <a:xfrm>
                    <a:off x="3872" y="2214"/>
                    <a:ext cx="474" cy="419"/>
                  </a:xfrm>
                  <a:custGeom>
                    <a:avLst/>
                    <a:gdLst>
                      <a:gd name="T0" fmla="*/ 0 w 474"/>
                      <a:gd name="T1" fmla="*/ 0 h 419"/>
                      <a:gd name="T2" fmla="*/ 0 w 474"/>
                      <a:gd name="T3" fmla="*/ 349 h 419"/>
                      <a:gd name="T4" fmla="*/ 474 w 474"/>
                      <a:gd name="T5" fmla="*/ 419 h 419"/>
                      <a:gd name="T6" fmla="*/ 474 w 474"/>
                      <a:gd name="T7" fmla="*/ 0 h 419"/>
                      <a:gd name="T8" fmla="*/ 0 w 474"/>
                      <a:gd name="T9" fmla="*/ 0 h 419"/>
                    </a:gdLst>
                    <a:ahLst/>
                    <a:cxnLst>
                      <a:cxn ang="0">
                        <a:pos x="T0" y="T1"/>
                      </a:cxn>
                      <a:cxn ang="0">
                        <a:pos x="T2" y="T3"/>
                      </a:cxn>
                      <a:cxn ang="0">
                        <a:pos x="T4" y="T5"/>
                      </a:cxn>
                      <a:cxn ang="0">
                        <a:pos x="T6" y="T7"/>
                      </a:cxn>
                      <a:cxn ang="0">
                        <a:pos x="T8" y="T9"/>
                      </a:cxn>
                    </a:cxnLst>
                    <a:rect l="0" t="0" r="r" b="b"/>
                    <a:pathLst>
                      <a:path w="474" h="419">
                        <a:moveTo>
                          <a:pt x="0" y="0"/>
                        </a:moveTo>
                        <a:lnTo>
                          <a:pt x="0" y="349"/>
                        </a:lnTo>
                        <a:lnTo>
                          <a:pt x="474" y="419"/>
                        </a:lnTo>
                        <a:lnTo>
                          <a:pt x="474"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defTabSz="914049">
                      <a:defRPr/>
                    </a:pPr>
                    <a:endParaRPr lang="en-US" sz="1765" kern="0">
                      <a:gradFill>
                        <a:gsLst>
                          <a:gs pos="1333">
                            <a:prstClr val="white"/>
                          </a:gs>
                          <a:gs pos="8000">
                            <a:prstClr val="white"/>
                          </a:gs>
                        </a:gsLst>
                        <a:lin ang="5400000" scaled="0"/>
                      </a:gradFill>
                      <a:latin typeface="Calibri" panose="020F0502020204030204"/>
                    </a:endParaRPr>
                  </a:p>
                </p:txBody>
              </p:sp>
            </p:grpSp>
            <p:pic>
              <p:nvPicPr>
                <p:cNvPr id="66" name="Graphic 65" descr="Laptop outline">
                  <a:extLst>
                    <a:ext uri="{FF2B5EF4-FFF2-40B4-BE49-F238E27FC236}">
                      <a16:creationId xmlns:a16="http://schemas.microsoft.com/office/drawing/2014/main" id="{BE1644FC-8087-4A1A-9F15-66B8D09CAA1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69916" y="4835245"/>
                  <a:ext cx="914400" cy="914400"/>
                </a:xfrm>
                <a:prstGeom prst="rect">
                  <a:avLst/>
                </a:prstGeom>
              </p:spPr>
            </p:pic>
          </p:grpSp>
        </p:grpSp>
        <p:grpSp>
          <p:nvGrpSpPr>
            <p:cNvPr id="77" name="Group 76">
              <a:extLst>
                <a:ext uri="{FF2B5EF4-FFF2-40B4-BE49-F238E27FC236}">
                  <a16:creationId xmlns:a16="http://schemas.microsoft.com/office/drawing/2014/main" id="{DCCC621F-9C60-473C-B850-2FE1E91961FB}"/>
                </a:ext>
              </a:extLst>
            </p:cNvPr>
            <p:cNvGrpSpPr/>
            <p:nvPr/>
          </p:nvGrpSpPr>
          <p:grpSpPr>
            <a:xfrm>
              <a:off x="1158602" y="4244154"/>
              <a:ext cx="1366729" cy="591091"/>
              <a:chOff x="1158602" y="4244154"/>
              <a:chExt cx="1366729" cy="591091"/>
            </a:xfrm>
          </p:grpSpPr>
          <p:grpSp>
            <p:nvGrpSpPr>
              <p:cNvPr id="78" name="Group 77">
                <a:extLst>
                  <a:ext uri="{FF2B5EF4-FFF2-40B4-BE49-F238E27FC236}">
                    <a16:creationId xmlns:a16="http://schemas.microsoft.com/office/drawing/2014/main" id="{D9D6BB3B-91FC-4900-8BD9-674FBB7107D2}"/>
                  </a:ext>
                </a:extLst>
              </p:cNvPr>
              <p:cNvGrpSpPr/>
              <p:nvPr/>
            </p:nvGrpSpPr>
            <p:grpSpPr>
              <a:xfrm rot="10800000">
                <a:off x="1158602" y="4244154"/>
                <a:ext cx="157022" cy="558777"/>
                <a:chOff x="1629501" y="2666967"/>
                <a:chExt cx="125906" cy="558777"/>
              </a:xfrm>
            </p:grpSpPr>
            <p:cxnSp>
              <p:nvCxnSpPr>
                <p:cNvPr id="88" name="Straight Connector 87">
                  <a:extLst>
                    <a:ext uri="{FF2B5EF4-FFF2-40B4-BE49-F238E27FC236}">
                      <a16:creationId xmlns:a16="http://schemas.microsoft.com/office/drawing/2014/main" id="{DFC92AE9-249F-4073-B7C7-F0FD867A8272}"/>
                    </a:ext>
                    <a:ext uri="{C183D7F6-B498-43B3-948B-1728B52AA6E4}">
                      <adec:decorative xmlns:adec="http://schemas.microsoft.com/office/drawing/2017/decorative" val="1"/>
                    </a:ext>
                  </a:extLst>
                </p:cNvPr>
                <p:cNvCxnSpPr>
                  <a:cxnSpLocks/>
                </p:cNvCxnSpPr>
                <p:nvPr/>
              </p:nvCxnSpPr>
              <p:spPr>
                <a:xfrm flipV="1">
                  <a:off x="1695629" y="2742737"/>
                  <a:ext cx="0" cy="483007"/>
                </a:xfrm>
                <a:prstGeom prst="line">
                  <a:avLst/>
                </a:prstGeom>
                <a:noFill/>
                <a:ln w="28575" cap="rnd" cmpd="sng" algn="ctr">
                  <a:solidFill>
                    <a:srgbClr val="75757A"/>
                  </a:solidFill>
                  <a:prstDash val="dash"/>
                  <a:headEnd type="none"/>
                  <a:tailEnd type="none"/>
                </a:ln>
                <a:effectLst/>
              </p:spPr>
            </p:cxnSp>
            <p:sp>
              <p:nvSpPr>
                <p:cNvPr id="89" name="Oval 88">
                  <a:extLst>
                    <a:ext uri="{FF2B5EF4-FFF2-40B4-BE49-F238E27FC236}">
                      <a16:creationId xmlns:a16="http://schemas.microsoft.com/office/drawing/2014/main" id="{154FE067-1573-4304-B184-C6A78F3A99DB}"/>
                    </a:ext>
                    <a:ext uri="{C183D7F6-B498-43B3-948B-1728B52AA6E4}">
                      <adec:decorative xmlns:adec="http://schemas.microsoft.com/office/drawing/2017/decorative" val="1"/>
                    </a:ext>
                  </a:extLst>
                </p:cNvPr>
                <p:cNvSpPr/>
                <p:nvPr/>
              </p:nvSpPr>
              <p:spPr bwMode="auto">
                <a:xfrm rot="16200000">
                  <a:off x="1618367" y="2678101"/>
                  <a:ext cx="148174" cy="125906"/>
                </a:xfrm>
                <a:prstGeom prst="ellipse">
                  <a:avLst/>
                </a:prstGeom>
                <a:solidFill>
                  <a:srgbClr val="4FE4FF"/>
                </a:solidFill>
                <a:ln w="10795" cap="flat" cmpd="sng" algn="ctr">
                  <a:noFill/>
                  <a:prstDash val="solid"/>
                  <a:headEnd type="none" w="med" len="med"/>
                  <a:tailEnd type="none" w="med" len="med"/>
                </a:ln>
                <a:effectLst/>
              </p:spPr>
              <p:txBody>
                <a:bodyPr vert="horz" wrap="square" lIns="0" tIns="43934" rIns="0" bIns="43934" numCol="1" rtlCol="0" anchor="ctr" anchorCtr="0" compatLnSpc="1">
                  <a:prstTxWarp prst="textNoShape">
                    <a:avLst/>
                  </a:prstTxWarp>
                </a:bodyPr>
                <a:lstStyle/>
                <a:p>
                  <a:pPr algn="ctr" defTabSz="878272" fontAlgn="base">
                    <a:spcBef>
                      <a:spcPct val="0"/>
                    </a:spcBef>
                    <a:spcAft>
                      <a:spcPct val="0"/>
                    </a:spcAft>
                    <a:defRPr/>
                  </a:pPr>
                  <a:endParaRPr lang="en-US" sz="1883" kern="0">
                    <a:gradFill>
                      <a:gsLst>
                        <a:gs pos="0">
                          <a:srgbClr val="FFFFFF"/>
                        </a:gs>
                        <a:gs pos="100000">
                          <a:srgbClr val="FFFFFF"/>
                        </a:gs>
                      </a:gsLst>
                      <a:lin ang="5400000" scaled="0"/>
                    </a:gradFill>
                    <a:latin typeface="Segoe UI Semilight"/>
                  </a:endParaRPr>
                </a:p>
              </p:txBody>
            </p:sp>
          </p:grpSp>
          <p:grpSp>
            <p:nvGrpSpPr>
              <p:cNvPr id="79" name="Group 78">
                <a:extLst>
                  <a:ext uri="{FF2B5EF4-FFF2-40B4-BE49-F238E27FC236}">
                    <a16:creationId xmlns:a16="http://schemas.microsoft.com/office/drawing/2014/main" id="{7034A226-C8E7-4E65-9E35-C08D0CCAA19E}"/>
                  </a:ext>
                </a:extLst>
              </p:cNvPr>
              <p:cNvGrpSpPr/>
              <p:nvPr/>
            </p:nvGrpSpPr>
            <p:grpSpPr>
              <a:xfrm>
                <a:off x="2368309" y="4267340"/>
                <a:ext cx="157022" cy="567905"/>
                <a:chOff x="2368309" y="4267340"/>
                <a:chExt cx="157022" cy="567905"/>
              </a:xfrm>
            </p:grpSpPr>
            <p:cxnSp>
              <p:nvCxnSpPr>
                <p:cNvPr id="86" name="Straight Connector 85">
                  <a:extLst>
                    <a:ext uri="{FF2B5EF4-FFF2-40B4-BE49-F238E27FC236}">
                      <a16:creationId xmlns:a16="http://schemas.microsoft.com/office/drawing/2014/main" id="{7AE81A37-6FEC-4EC8-9F4D-B118E9EDC74A}"/>
                    </a:ext>
                    <a:ext uri="{C183D7F6-B498-43B3-948B-1728B52AA6E4}">
                      <adec:decorative xmlns:adec="http://schemas.microsoft.com/office/drawing/2017/decorative" val="1"/>
                    </a:ext>
                  </a:extLst>
                </p:cNvPr>
                <p:cNvCxnSpPr>
                  <a:cxnSpLocks/>
                </p:cNvCxnSpPr>
                <p:nvPr/>
              </p:nvCxnSpPr>
              <p:spPr>
                <a:xfrm rot="10800000" flipV="1">
                  <a:off x="2450057" y="4267340"/>
                  <a:ext cx="0" cy="483007"/>
                </a:xfrm>
                <a:prstGeom prst="line">
                  <a:avLst/>
                </a:prstGeom>
                <a:noFill/>
                <a:ln w="28575" cap="rnd" cmpd="sng" algn="ctr">
                  <a:solidFill>
                    <a:srgbClr val="75757A"/>
                  </a:solidFill>
                  <a:prstDash val="dash"/>
                  <a:headEnd type="none"/>
                  <a:tailEnd type="none"/>
                </a:ln>
                <a:effectLst/>
              </p:spPr>
            </p:cxnSp>
            <p:sp>
              <p:nvSpPr>
                <p:cNvPr id="87" name="Oval 86">
                  <a:extLst>
                    <a:ext uri="{FF2B5EF4-FFF2-40B4-BE49-F238E27FC236}">
                      <a16:creationId xmlns:a16="http://schemas.microsoft.com/office/drawing/2014/main" id="{817C3B42-9DA9-4206-AC2C-6F5417DFE3E0}"/>
                    </a:ext>
                    <a:ext uri="{C183D7F6-B498-43B3-948B-1728B52AA6E4}">
                      <adec:decorative xmlns:adec="http://schemas.microsoft.com/office/drawing/2017/decorative" val="1"/>
                    </a:ext>
                  </a:extLst>
                </p:cNvPr>
                <p:cNvSpPr/>
                <p:nvPr/>
              </p:nvSpPr>
              <p:spPr bwMode="auto">
                <a:xfrm rot="5400000">
                  <a:off x="2372733" y="4682647"/>
                  <a:ext cx="148174" cy="157022"/>
                </a:xfrm>
                <a:prstGeom prst="ellipse">
                  <a:avLst/>
                </a:prstGeom>
                <a:solidFill>
                  <a:srgbClr val="4FE4FF"/>
                </a:solidFill>
                <a:ln w="10795" cap="flat" cmpd="sng" algn="ctr">
                  <a:noFill/>
                  <a:prstDash val="solid"/>
                  <a:headEnd type="none" w="med" len="med"/>
                  <a:tailEnd type="none" w="med" len="med"/>
                </a:ln>
                <a:effectLst/>
              </p:spPr>
              <p:txBody>
                <a:bodyPr vert="horz" wrap="square" lIns="0" tIns="43934" rIns="0" bIns="43934" numCol="1" rtlCol="0" anchor="ctr" anchorCtr="0" compatLnSpc="1">
                  <a:prstTxWarp prst="textNoShape">
                    <a:avLst/>
                  </a:prstTxWarp>
                </a:bodyPr>
                <a:lstStyle/>
                <a:p>
                  <a:pPr algn="ctr" defTabSz="878272" fontAlgn="base">
                    <a:spcBef>
                      <a:spcPct val="0"/>
                    </a:spcBef>
                    <a:spcAft>
                      <a:spcPct val="0"/>
                    </a:spcAft>
                    <a:defRPr/>
                  </a:pPr>
                  <a:endParaRPr lang="en-US" sz="1883" kern="0">
                    <a:gradFill>
                      <a:gsLst>
                        <a:gs pos="0">
                          <a:srgbClr val="FFFFFF"/>
                        </a:gs>
                        <a:gs pos="100000">
                          <a:srgbClr val="FFFFFF"/>
                        </a:gs>
                      </a:gsLst>
                      <a:lin ang="5400000" scaled="0"/>
                    </a:gradFill>
                    <a:latin typeface="Segoe UI Semilight"/>
                  </a:endParaRPr>
                </a:p>
              </p:txBody>
            </p:sp>
          </p:grpSp>
        </p:grpSp>
      </p:grpSp>
    </p:spTree>
    <p:extLst>
      <p:ext uri="{BB962C8B-B14F-4D97-AF65-F5344CB8AC3E}">
        <p14:creationId xmlns:p14="http://schemas.microsoft.com/office/powerpoint/2010/main" val="1893599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7"/>
                                        </p:tgtEl>
                                        <p:attrNameLst>
                                          <p:attrName>style.visibility</p:attrName>
                                        </p:attrNameLst>
                                      </p:cBhvr>
                                      <p:to>
                                        <p:strVal val="visible"/>
                                      </p:to>
                                    </p:set>
                                    <p:animEffect transition="in" filter="fade">
                                      <p:cBhvr>
                                        <p:cTn id="11" dur="500"/>
                                        <p:tgtEl>
                                          <p:spTgt spid="47"/>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59"/>
                                        </p:tgtEl>
                                        <p:attrNameLst>
                                          <p:attrName>style.visibility</p:attrName>
                                        </p:attrNameLst>
                                      </p:cBhvr>
                                      <p:to>
                                        <p:strVal val="visible"/>
                                      </p:to>
                                    </p:set>
                                    <p:animEffect transition="in" filter="fade">
                                      <p:cBhvr>
                                        <p:cTn id="15" dur="500"/>
                                        <p:tgtEl>
                                          <p:spTgt spid="59"/>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58">
                                            <p:txEl>
                                              <p:pRg st="0" end="0"/>
                                            </p:txEl>
                                          </p:spTgt>
                                        </p:tgtEl>
                                        <p:attrNameLst>
                                          <p:attrName>style.visibility</p:attrName>
                                        </p:attrNameLst>
                                      </p:cBhvr>
                                      <p:to>
                                        <p:strVal val="visible"/>
                                      </p:to>
                                    </p:set>
                                    <p:animEffect transition="in" filter="fade">
                                      <p:cBhvr>
                                        <p:cTn id="19" dur="500"/>
                                        <p:tgtEl>
                                          <p:spTgt spid="58">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58">
                                            <p:txEl>
                                              <p:pRg st="2" end="2"/>
                                            </p:txEl>
                                          </p:spTgt>
                                        </p:tgtEl>
                                        <p:attrNameLst>
                                          <p:attrName>style.visibility</p:attrName>
                                        </p:attrNameLst>
                                      </p:cBhvr>
                                      <p:to>
                                        <p:strVal val="visible"/>
                                      </p:to>
                                    </p:set>
                                    <p:animEffect transition="in" filter="fade">
                                      <p:cBhvr>
                                        <p:cTn id="24" dur="500"/>
                                        <p:tgtEl>
                                          <p:spTgt spid="58">
                                            <p:txEl>
                                              <p:pRg st="2" end="2"/>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58">
                                            <p:txEl>
                                              <p:pRg st="4" end="4"/>
                                            </p:txEl>
                                          </p:spTgt>
                                        </p:tgtEl>
                                        <p:attrNameLst>
                                          <p:attrName>style.visibility</p:attrName>
                                        </p:attrNameLst>
                                      </p:cBhvr>
                                      <p:to>
                                        <p:strVal val="visible"/>
                                      </p:to>
                                    </p:set>
                                    <p:animEffect transition="in" filter="fade">
                                      <p:cBhvr>
                                        <p:cTn id="29" dur="500"/>
                                        <p:tgtEl>
                                          <p:spTgt spid="58">
                                            <p:txEl>
                                              <p:pRg st="4" end="4"/>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58">
                                            <p:txEl>
                                              <p:pRg st="6" end="6"/>
                                            </p:txEl>
                                          </p:spTgt>
                                        </p:tgtEl>
                                        <p:attrNameLst>
                                          <p:attrName>style.visibility</p:attrName>
                                        </p:attrNameLst>
                                      </p:cBhvr>
                                      <p:to>
                                        <p:strVal val="visible"/>
                                      </p:to>
                                    </p:set>
                                    <p:animEffect transition="in" filter="fade">
                                      <p:cBhvr>
                                        <p:cTn id="34" dur="500"/>
                                        <p:tgtEl>
                                          <p:spTgt spid="58">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58" grpId="0" uiExpand="1" build="p"/>
      <p:bldP spid="59" grpId="0" animBg="1"/>
    </p:bldLst>
  </p:timing>
</p:sld>
</file>

<file path=ppt/theme/theme1.xml><?xml version="1.0" encoding="utf-8"?>
<a:theme xmlns:a="http://schemas.openxmlformats.org/drawingml/2006/main" name="1_Office Theme">
  <a:themeElements>
    <a:clrScheme name="Custom 2">
      <a:dk1>
        <a:srgbClr val="3A20A0"/>
      </a:dk1>
      <a:lt1>
        <a:srgbClr val="FFFFFF"/>
      </a:lt1>
      <a:dk2>
        <a:srgbClr val="333333"/>
      </a:dk2>
      <a:lt2>
        <a:srgbClr val="FFFFFF"/>
      </a:lt2>
      <a:accent1>
        <a:srgbClr val="4424B5"/>
      </a:accent1>
      <a:accent2>
        <a:srgbClr val="DED7F7"/>
      </a:accent2>
      <a:accent3>
        <a:srgbClr val="2B0A98"/>
      </a:accent3>
      <a:accent4>
        <a:srgbClr val="F7B548"/>
      </a:accent4>
      <a:accent5>
        <a:srgbClr val="28C2D1"/>
      </a:accent5>
      <a:accent6>
        <a:srgbClr val="3E8EED"/>
      </a:accent6>
      <a:hlink>
        <a:srgbClr val="502BD3"/>
      </a:hlink>
      <a:folHlink>
        <a:srgbClr val="5F218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1_9-51151_Build_Black_Template">
  <a:themeElements>
    <a:clrScheme name="MBAS_Dark">
      <a:dk1>
        <a:srgbClr val="000000"/>
      </a:dk1>
      <a:lt1>
        <a:srgbClr val="FFFFFF"/>
      </a:lt1>
      <a:dk2>
        <a:srgbClr val="243A5E"/>
      </a:dk2>
      <a:lt2>
        <a:srgbClr val="E6E6E6"/>
      </a:lt2>
      <a:accent1>
        <a:srgbClr val="50E6FF"/>
      </a:accent1>
      <a:accent2>
        <a:srgbClr val="0078D4"/>
      </a:accent2>
      <a:accent3>
        <a:srgbClr val="D83B01"/>
      </a:accent3>
      <a:accent4>
        <a:srgbClr val="FF9349"/>
      </a:accent4>
      <a:accent5>
        <a:srgbClr val="8661C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smtClean="0"/>
        </a:defPPr>
      </a:lstStyle>
    </a:txDef>
  </a:objectDefaults>
  <a:extraClrSchemeLst/>
  <a:extLst>
    <a:ext uri="{05A4C25C-085E-4340-85A3-A5531E510DB2}">
      <thm15:themeFamily xmlns:thm15="http://schemas.microsoft.com/office/thememl/2012/main" name="Microsoft_Build_Digital_Event_Template_v06  -  Read-Only" id="{BC926E9A-C8A7-43F1-98BA-034D805634A8}" vid="{76568E6A-6B4D-4D7A-898C-B789C922A100}"/>
    </a:ext>
  </a:ext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3_Office Theme">
  <a:themeElements>
    <a:clrScheme name="Custom 2">
      <a:dk1>
        <a:srgbClr val="3A20A0"/>
      </a:dk1>
      <a:lt1>
        <a:srgbClr val="FFFFFF"/>
      </a:lt1>
      <a:dk2>
        <a:srgbClr val="333333"/>
      </a:dk2>
      <a:lt2>
        <a:srgbClr val="FFFFFF"/>
      </a:lt2>
      <a:accent1>
        <a:srgbClr val="4424B5"/>
      </a:accent1>
      <a:accent2>
        <a:srgbClr val="DED7F7"/>
      </a:accent2>
      <a:accent3>
        <a:srgbClr val="2B0A98"/>
      </a:accent3>
      <a:accent4>
        <a:srgbClr val="F7B548"/>
      </a:accent4>
      <a:accent5>
        <a:srgbClr val="28C2D1"/>
      </a:accent5>
      <a:accent6>
        <a:srgbClr val="3E8EED"/>
      </a:accent6>
      <a:hlink>
        <a:srgbClr val="502BD3"/>
      </a:hlink>
      <a:folHlink>
        <a:srgbClr val="5F218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Theme">
  <a:themeElements>
    <a:clrScheme name="Custom 2">
      <a:dk1>
        <a:srgbClr val="3A20A0"/>
      </a:dk1>
      <a:lt1>
        <a:srgbClr val="FFFFFF"/>
      </a:lt1>
      <a:dk2>
        <a:srgbClr val="333333"/>
      </a:dk2>
      <a:lt2>
        <a:srgbClr val="FFFFFF"/>
      </a:lt2>
      <a:accent1>
        <a:srgbClr val="4424B5"/>
      </a:accent1>
      <a:accent2>
        <a:srgbClr val="DED7F7"/>
      </a:accent2>
      <a:accent3>
        <a:srgbClr val="2B0A98"/>
      </a:accent3>
      <a:accent4>
        <a:srgbClr val="F7B548"/>
      </a:accent4>
      <a:accent5>
        <a:srgbClr val="28C2D1"/>
      </a:accent5>
      <a:accent6>
        <a:srgbClr val="3E8EED"/>
      </a:accent6>
      <a:hlink>
        <a:srgbClr val="502BD3"/>
      </a:hlink>
      <a:folHlink>
        <a:srgbClr val="5F218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4_Office Theme">
  <a:themeElements>
    <a:clrScheme name="Custom 2">
      <a:dk1>
        <a:srgbClr val="3A20A0"/>
      </a:dk1>
      <a:lt1>
        <a:srgbClr val="FFFFFF"/>
      </a:lt1>
      <a:dk2>
        <a:srgbClr val="333333"/>
      </a:dk2>
      <a:lt2>
        <a:srgbClr val="FFFFFF"/>
      </a:lt2>
      <a:accent1>
        <a:srgbClr val="4424B5"/>
      </a:accent1>
      <a:accent2>
        <a:srgbClr val="DED7F7"/>
      </a:accent2>
      <a:accent3>
        <a:srgbClr val="2B0A98"/>
      </a:accent3>
      <a:accent4>
        <a:srgbClr val="F7B548"/>
      </a:accent4>
      <a:accent5>
        <a:srgbClr val="28C2D1"/>
      </a:accent5>
      <a:accent6>
        <a:srgbClr val="3E8EED"/>
      </a:accent6>
      <a:hlink>
        <a:srgbClr val="502BD3"/>
      </a:hlink>
      <a:folHlink>
        <a:srgbClr val="5F218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WHITE TEMPLATE">
  <a:themeElements>
    <a:clrScheme name="BT - Dark Purple on white 2">
      <a:dk1>
        <a:srgbClr val="505050"/>
      </a:dk1>
      <a:lt1>
        <a:srgbClr val="FFFFFF"/>
      </a:lt1>
      <a:dk2>
        <a:srgbClr val="32145A"/>
      </a:dk2>
      <a:lt2>
        <a:srgbClr val="E7DCF4"/>
      </a:lt2>
      <a:accent1>
        <a:srgbClr val="32145A"/>
      </a:accent1>
      <a:accent2>
        <a:srgbClr val="5C2D91"/>
      </a:accent2>
      <a:accent3>
        <a:srgbClr val="B4009E"/>
      </a:accent3>
      <a:accent4>
        <a:srgbClr val="0078D7"/>
      </a:accent4>
      <a:accent5>
        <a:srgbClr val="107C10"/>
      </a:accent5>
      <a:accent6>
        <a:srgbClr val="D83B01"/>
      </a:accent6>
      <a:hlink>
        <a:srgbClr val="5C2D91"/>
      </a:hlink>
      <a:folHlink>
        <a:srgbClr val="5C2D91"/>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DARK_Purple_2016_3.potx" id="{155A3F6F-F032-4067-980F-5E11B3323E7B}" vid="{4429A7C3-178A-42E7-A0F7-036B3E530489}"/>
    </a:ext>
  </a:extLst>
</a:theme>
</file>

<file path=ppt/theme/theme6.xml><?xml version="1.0" encoding="utf-8"?>
<a:theme xmlns:a="http://schemas.openxmlformats.org/drawingml/2006/main" name="5-30629_Build_Template_WHITE">
  <a:themeElements>
    <a:clrScheme name="Build 2015">
      <a:dk1>
        <a:srgbClr val="404040"/>
      </a:dk1>
      <a:lt1>
        <a:srgbClr val="FFFFFF"/>
      </a:lt1>
      <a:dk2>
        <a:srgbClr val="00188F"/>
      </a:dk2>
      <a:lt2>
        <a:srgbClr val="FFFFFF"/>
      </a:lt2>
      <a:accent1>
        <a:srgbClr val="00188F"/>
      </a:accent1>
      <a:accent2>
        <a:srgbClr val="00BCF2"/>
      </a:accent2>
      <a:accent3>
        <a:srgbClr val="B4A0FF"/>
      </a:accent3>
      <a:accent4>
        <a:srgbClr val="BAD80A"/>
      </a:accent4>
      <a:accent5>
        <a:srgbClr val="FF8C00"/>
      </a:accent5>
      <a:accent6>
        <a:srgbClr val="00B294"/>
      </a:accent6>
      <a:hlink>
        <a:srgbClr val="00BCF2"/>
      </a:hlink>
      <a:folHlink>
        <a:srgbClr val="00BC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lIns="91440" tIns="91440" rIns="34294" bIns="34294" anchor="b" anchorCtr="0"/>
      <a:lstStyle>
        <a:defPPr defTabSz="932406">
          <a:defRPr sz="800" dirty="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_2015_Template.potx" id="{7B5DF659-5422-4FE0-B774-F31BE53950C5}" vid="{E3F4DD5B-E91A-4E2E-A066-DD68F9821E36}"/>
    </a:ext>
  </a:extLst>
</a:theme>
</file>

<file path=ppt/theme/theme7.xml><?xml version="1.0" encoding="utf-8"?>
<a:theme xmlns:a="http://schemas.openxmlformats.org/drawingml/2006/main" name="9-51151_Build_White_Template">
  <a:themeElements>
    <a:clrScheme name="MBAS_Light">
      <a:dk1>
        <a:srgbClr val="000000"/>
      </a:dk1>
      <a:lt1>
        <a:srgbClr val="FFFFFF"/>
      </a:lt1>
      <a:dk2>
        <a:srgbClr val="243A5E"/>
      </a:dk2>
      <a:lt2>
        <a:srgbClr val="E6E6E6"/>
      </a:lt2>
      <a:accent1>
        <a:srgbClr val="0078D4"/>
      </a:accent1>
      <a:accent2>
        <a:srgbClr val="243A5E"/>
      </a:accent2>
      <a:accent3>
        <a:srgbClr val="D83B01"/>
      </a:accent3>
      <a:accent4>
        <a:srgbClr val="FF9349"/>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Microsoft_Build_Digital_Event_Template_v06  -  Read-Only" id="{BC926E9A-C8A7-43F1-98BA-034D805634A8}" vid="{A334195C-1A10-4ACA-9CCA-61AA9A075410}"/>
    </a:ext>
  </a:extLst>
</a:theme>
</file>

<file path=ppt/theme/theme8.xml><?xml version="1.0" encoding="utf-8"?>
<a:theme xmlns:a="http://schemas.openxmlformats.org/drawingml/2006/main" name="Office Theme">
  <a:themeElements>
    <a:clrScheme name="Custom 1">
      <a:dk1>
        <a:srgbClr val="512BD3"/>
      </a:dk1>
      <a:lt1>
        <a:srgbClr val="FFFFFF"/>
      </a:lt1>
      <a:dk2>
        <a:srgbClr val="333333"/>
      </a:dk2>
      <a:lt2>
        <a:srgbClr val="FFFFFF"/>
      </a:lt2>
      <a:accent1>
        <a:srgbClr val="512BD3"/>
      </a:accent1>
      <a:accent2>
        <a:srgbClr val="DED7F7"/>
      </a:accent2>
      <a:accent3>
        <a:srgbClr val="2B0A98"/>
      </a:accent3>
      <a:accent4>
        <a:srgbClr val="F7B548"/>
      </a:accent4>
      <a:accent5>
        <a:srgbClr val="28C2D1"/>
      </a:accent5>
      <a:accent6>
        <a:srgbClr val="3E8EED"/>
      </a:accent6>
      <a:hlink>
        <a:srgbClr val="502BD3"/>
      </a:hlink>
      <a:folHlink>
        <a:srgbClr val="5F2184"/>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1_9-51056_Build 2019 Keynote_Light Gray Template">
  <a:themeElements>
    <a:clrScheme name="MVP Summit 2020 1">
      <a:dk1>
        <a:srgbClr val="000000"/>
      </a:dk1>
      <a:lt1>
        <a:srgbClr val="FFFFFF"/>
      </a:lt1>
      <a:dk2>
        <a:srgbClr val="243A5E"/>
      </a:dk2>
      <a:lt2>
        <a:srgbClr val="E6E6E6"/>
      </a:lt2>
      <a:accent1>
        <a:srgbClr val="0078D4"/>
      </a:accent1>
      <a:accent2>
        <a:srgbClr val="50E6FF"/>
      </a:accent2>
      <a:accent3>
        <a:srgbClr val="008575"/>
      </a:accent3>
      <a:accent4>
        <a:srgbClr val="274B47"/>
      </a:accent4>
      <a:accent5>
        <a:srgbClr val="D83B01"/>
      </a:accent5>
      <a:accent6>
        <a:srgbClr val="FF9349"/>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VP20_Summit_PPT_Designer_Final.potx" id="{ABE74EFB-5AF6-4489-A466-F67FD8D38016}" vid="{ACDA2A1A-02D8-4833-BC41-6E40FCB84C0B}"/>
    </a:ext>
  </a:extLst>
</a:theme>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0</TotalTime>
  <Words>583</Words>
  <Application>Microsoft Office PowerPoint</Application>
  <PresentationFormat>Widescreen</PresentationFormat>
  <Paragraphs>150</Paragraphs>
  <Slides>21</Slides>
  <Notes>17</Notes>
  <HiddenSlides>3</HiddenSlides>
  <MMClips>0</MMClips>
  <ScaleCrop>false</ScaleCrop>
  <HeadingPairs>
    <vt:vector size="6" baseType="variant">
      <vt:variant>
        <vt:lpstr>Fonts Used</vt:lpstr>
      </vt:variant>
      <vt:variant>
        <vt:i4>11</vt:i4>
      </vt:variant>
      <vt:variant>
        <vt:lpstr>Theme</vt:lpstr>
      </vt:variant>
      <vt:variant>
        <vt:i4>10</vt:i4>
      </vt:variant>
      <vt:variant>
        <vt:lpstr>Slide Titles</vt:lpstr>
      </vt:variant>
      <vt:variant>
        <vt:i4>21</vt:i4>
      </vt:variant>
    </vt:vector>
  </HeadingPairs>
  <TitlesOfParts>
    <vt:vector size="42" baseType="lpstr">
      <vt:lpstr>Segoe UI</vt:lpstr>
      <vt:lpstr>Segoe UI Semibold</vt:lpstr>
      <vt:lpstr>Calibri</vt:lpstr>
      <vt:lpstr>Arial</vt:lpstr>
      <vt:lpstr>Avenir LT Pro 45 Book</vt:lpstr>
      <vt:lpstr>Consolas</vt:lpstr>
      <vt:lpstr>Segoe UI Light</vt:lpstr>
      <vt:lpstr>Open Sans SemiBold</vt:lpstr>
      <vt:lpstr>Segoe UI Semilight</vt:lpstr>
      <vt:lpstr>Wingdings</vt:lpstr>
      <vt:lpstr>Open Sans</vt:lpstr>
      <vt:lpstr>1_Office Theme</vt:lpstr>
      <vt:lpstr>3_Office Theme</vt:lpstr>
      <vt:lpstr>2_Office Theme</vt:lpstr>
      <vt:lpstr>4_Office Theme</vt:lpstr>
      <vt:lpstr>WHITE TEMPLATE</vt:lpstr>
      <vt:lpstr>5-30629_Build_Template_WHITE</vt:lpstr>
      <vt:lpstr>9-51151_Build_White_Template</vt:lpstr>
      <vt:lpstr>Office Theme</vt:lpstr>
      <vt:lpstr>1_9-51056_Build 2019 Keynote_Light Gray Template</vt:lpstr>
      <vt:lpstr>1_9-51151_Build_Black_Template</vt:lpstr>
      <vt:lpstr>What’s New with .NET MAUI</vt:lpstr>
      <vt:lpstr>.NET MAUI is the most productive way to develop native apps that perform great on Android, iOS, macOS, or Windows, all from a single codebase.</vt:lpstr>
      <vt:lpstr>.NET Multi-platform App UI</vt:lpstr>
      <vt:lpstr>Productive</vt:lpstr>
      <vt:lpstr>Performant</vt:lpstr>
      <vt:lpstr>Single Codebase</vt:lpstr>
      <vt:lpstr>.NET MAUI is the evolution of Xamarin.Forms extended from mobile to desktop scenarios with UI controls rebuilt from the ground up for performance and extensibility.</vt:lpstr>
      <vt:lpstr>PowerPoint Presentation</vt:lpstr>
      <vt:lpstr>Blazor hybrid desktop apps</vt:lpstr>
      <vt:lpstr>.NET 6 Preview 4</vt:lpstr>
      <vt:lpstr>Visual Studio 2019 v16.11 preview</vt:lpstr>
      <vt:lpstr>Visual Studio 2022 Previews coming soon!</vt:lpstr>
      <vt:lpstr>Demo: .NET MAUI</vt:lpstr>
      <vt:lpstr>Coming EVERYWHERE in Preview 56</vt:lpstr>
      <vt:lpstr>Where is this happening?</vt:lpstr>
      <vt:lpstr>.NET Community Standup</vt:lpstr>
      <vt:lpstr>OSS Library Maintainer - Monthly Sync</vt:lpstr>
      <vt:lpstr>Follow our progress at themesof.net</vt:lpstr>
      <vt:lpstr>Thanks for joining!</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2021-07-21T20:33:41Z</dcterms:created>
  <dcterms:modified xsi:type="dcterms:W3CDTF">2021-07-21T20:34:34Z</dcterms:modified>
</cp:coreProperties>
</file>